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4401" r:id="rId1"/>
  </p:sldMasterIdLst>
  <p:notesMasterIdLst>
    <p:notesMasterId r:id="rId63"/>
  </p:notesMasterIdLst>
  <p:sldIdLst>
    <p:sldId id="256" r:id="rId2"/>
    <p:sldId id="301" r:id="rId3"/>
    <p:sldId id="1603" r:id="rId4"/>
    <p:sldId id="1502" r:id="rId5"/>
    <p:sldId id="1674" r:id="rId6"/>
    <p:sldId id="1675" r:id="rId7"/>
    <p:sldId id="1730" r:id="rId8"/>
    <p:sldId id="1677" r:id="rId9"/>
    <p:sldId id="1678" r:id="rId10"/>
    <p:sldId id="1679" r:id="rId11"/>
    <p:sldId id="1680" r:id="rId12"/>
    <p:sldId id="1350" r:id="rId13"/>
    <p:sldId id="1684" r:id="rId14"/>
    <p:sldId id="1682" r:id="rId15"/>
    <p:sldId id="1683" r:id="rId16"/>
    <p:sldId id="1685" r:id="rId17"/>
    <p:sldId id="1686" r:id="rId18"/>
    <p:sldId id="1687" r:id="rId19"/>
    <p:sldId id="1688" r:id="rId20"/>
    <p:sldId id="1689" r:id="rId21"/>
    <p:sldId id="999" r:id="rId22"/>
    <p:sldId id="1694" r:id="rId23"/>
    <p:sldId id="1692" r:id="rId24"/>
    <p:sldId id="1691" r:id="rId25"/>
    <p:sldId id="1693" r:id="rId26"/>
    <p:sldId id="1695" r:id="rId27"/>
    <p:sldId id="1699" r:id="rId28"/>
    <p:sldId id="1696" r:id="rId29"/>
    <p:sldId id="1697" r:id="rId30"/>
    <p:sldId id="1700" r:id="rId31"/>
    <p:sldId id="1698" r:id="rId32"/>
    <p:sldId id="1701" r:id="rId33"/>
    <p:sldId id="1702" r:id="rId34"/>
    <p:sldId id="1703" r:id="rId35"/>
    <p:sldId id="1704" r:id="rId36"/>
    <p:sldId id="1705" r:id="rId37"/>
    <p:sldId id="1706" r:id="rId38"/>
    <p:sldId id="1707" r:id="rId39"/>
    <p:sldId id="1708" r:id="rId40"/>
    <p:sldId id="1709" r:id="rId41"/>
    <p:sldId id="1710" r:id="rId42"/>
    <p:sldId id="1712" r:id="rId43"/>
    <p:sldId id="1713" r:id="rId44"/>
    <p:sldId id="1711" r:id="rId45"/>
    <p:sldId id="1714" r:id="rId46"/>
    <p:sldId id="1715" r:id="rId47"/>
    <p:sldId id="1716" r:id="rId48"/>
    <p:sldId id="1720" r:id="rId49"/>
    <p:sldId id="1721" r:id="rId50"/>
    <p:sldId id="1723" r:id="rId51"/>
    <p:sldId id="1722" r:id="rId52"/>
    <p:sldId id="1717" r:id="rId53"/>
    <p:sldId id="1718" r:id="rId54"/>
    <p:sldId id="1719" r:id="rId55"/>
    <p:sldId id="1724" r:id="rId56"/>
    <p:sldId id="1725" r:id="rId57"/>
    <p:sldId id="1726" r:id="rId58"/>
    <p:sldId id="1728" r:id="rId59"/>
    <p:sldId id="1727" r:id="rId60"/>
    <p:sldId id="1729" r:id="rId61"/>
    <p:sldId id="1731" r:id="rId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4">
          <p15:clr>
            <a:srgbClr val="A4A3A4"/>
          </p15:clr>
        </p15:guide>
        <p15:guide id="2" pos="28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3" autoAdjust="0"/>
    <p:restoredTop sz="94660"/>
  </p:normalViewPr>
  <p:slideViewPr>
    <p:cSldViewPr>
      <p:cViewPr varScale="1">
        <p:scale>
          <a:sx n="81" d="100"/>
          <a:sy n="81" d="100"/>
        </p:scale>
        <p:origin x="1512" y="53"/>
      </p:cViewPr>
      <p:guideLst>
        <p:guide orient="horz" pos="2114"/>
        <p:guide pos="288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rma Computer Academy" userId="08476b32c11f4418" providerId="LiveId" clId="{42AB2537-7CA6-45C3-A0B5-947F87CD43BC}"/>
    <pc:docChg chg="undo custSel addSld delSld modSld sldOrd">
      <pc:chgData name="Sharma Computer Academy" userId="08476b32c11f4418" providerId="LiveId" clId="{42AB2537-7CA6-45C3-A0B5-947F87CD43BC}" dt="2023-08-11T05:31:36.928" v="448" actId="113"/>
      <pc:docMkLst>
        <pc:docMk/>
      </pc:docMkLst>
      <pc:sldChg chg="modSp mod">
        <pc:chgData name="Sharma Computer Academy" userId="08476b32c11f4418" providerId="LiveId" clId="{42AB2537-7CA6-45C3-A0B5-947F87CD43BC}" dt="2023-08-07T07:37:22.928" v="0" actId="20577"/>
        <pc:sldMkLst>
          <pc:docMk/>
          <pc:sldMk cId="0" sldId="256"/>
        </pc:sldMkLst>
        <pc:spChg chg="mod">
          <ac:chgData name="Sharma Computer Academy" userId="08476b32c11f4418" providerId="LiveId" clId="{42AB2537-7CA6-45C3-A0B5-947F87CD43BC}" dt="2023-08-07T07:37:22.928" v="0" actId="20577"/>
          <ac:spMkLst>
            <pc:docMk/>
            <pc:sldMk cId="0" sldId="256"/>
            <ac:spMk id="5" creationId="{FDE8BF48-6CE9-C353-EA89-60339EAE5473}"/>
          </ac:spMkLst>
        </pc:spChg>
      </pc:sldChg>
      <pc:sldChg chg="modSp mod">
        <pc:chgData name="Sharma Computer Academy" userId="08476b32c11f4418" providerId="LiveId" clId="{42AB2537-7CA6-45C3-A0B5-947F87CD43BC}" dt="2023-08-07T07:43:22.867" v="122" actId="20577"/>
        <pc:sldMkLst>
          <pc:docMk/>
          <pc:sldMk cId="2517923399" sldId="1674"/>
        </pc:sldMkLst>
        <pc:spChg chg="mod">
          <ac:chgData name="Sharma Computer Academy" userId="08476b32c11f4418" providerId="LiveId" clId="{42AB2537-7CA6-45C3-A0B5-947F87CD43BC}" dt="2023-08-07T07:43:22.867" v="122" actId="20577"/>
          <ac:spMkLst>
            <pc:docMk/>
            <pc:sldMk cId="2517923399" sldId="1674"/>
            <ac:spMk id="3" creationId="{00000000-0000-0000-0000-000000000000}"/>
          </ac:spMkLst>
        </pc:spChg>
      </pc:sldChg>
      <pc:sldChg chg="modSp mod ord addAnim delAnim modAnim">
        <pc:chgData name="Sharma Computer Academy" userId="08476b32c11f4418" providerId="LiveId" clId="{42AB2537-7CA6-45C3-A0B5-947F87CD43BC}" dt="2023-08-07T07:46:02.244" v="224" actId="20577"/>
        <pc:sldMkLst>
          <pc:docMk/>
          <pc:sldMk cId="2316807156" sldId="1675"/>
        </pc:sldMkLst>
        <pc:spChg chg="mod">
          <ac:chgData name="Sharma Computer Academy" userId="08476b32c11f4418" providerId="LiveId" clId="{42AB2537-7CA6-45C3-A0B5-947F87CD43BC}" dt="2023-08-07T07:45:51.782" v="209"/>
          <ac:spMkLst>
            <pc:docMk/>
            <pc:sldMk cId="2316807156" sldId="1675"/>
            <ac:spMk id="3" creationId="{00000000-0000-0000-0000-000000000000}"/>
          </ac:spMkLst>
        </pc:spChg>
      </pc:sldChg>
      <pc:sldChg chg="modSp mod">
        <pc:chgData name="Sharma Computer Academy" userId="08476b32c11f4418" providerId="LiveId" clId="{42AB2537-7CA6-45C3-A0B5-947F87CD43BC}" dt="2023-08-07T07:38:42.838" v="1" actId="20577"/>
        <pc:sldMkLst>
          <pc:docMk/>
          <pc:sldMk cId="1751696948" sldId="1680"/>
        </pc:sldMkLst>
        <pc:spChg chg="mod">
          <ac:chgData name="Sharma Computer Academy" userId="08476b32c11f4418" providerId="LiveId" clId="{42AB2537-7CA6-45C3-A0B5-947F87CD43BC}" dt="2023-08-07T07:38:42.838" v="1" actId="20577"/>
          <ac:spMkLst>
            <pc:docMk/>
            <pc:sldMk cId="1751696948" sldId="1680"/>
            <ac:spMk id="2" creationId="{00000000-0000-0000-0000-000000000000}"/>
          </ac:spMkLst>
        </pc:spChg>
      </pc:sldChg>
      <pc:sldChg chg="modAnim">
        <pc:chgData name="Sharma Computer Academy" userId="08476b32c11f4418" providerId="LiveId" clId="{42AB2537-7CA6-45C3-A0B5-947F87CD43BC}" dt="2023-08-09T05:38:41.307" v="382"/>
        <pc:sldMkLst>
          <pc:docMk/>
          <pc:sldMk cId="2398098358" sldId="1695"/>
        </pc:sldMkLst>
      </pc:sldChg>
      <pc:sldChg chg="modSp">
        <pc:chgData name="Sharma Computer Academy" userId="08476b32c11f4418" providerId="LiveId" clId="{42AB2537-7CA6-45C3-A0B5-947F87CD43BC}" dt="2023-08-09T05:42:03.321" v="411" actId="207"/>
        <pc:sldMkLst>
          <pc:docMk/>
          <pc:sldMk cId="456782026" sldId="1697"/>
        </pc:sldMkLst>
        <pc:spChg chg="mod">
          <ac:chgData name="Sharma Computer Academy" userId="08476b32c11f4418" providerId="LiveId" clId="{42AB2537-7CA6-45C3-A0B5-947F87CD43BC}" dt="2023-08-09T05:42:03.321" v="411" actId="207"/>
          <ac:spMkLst>
            <pc:docMk/>
            <pc:sldMk cId="456782026" sldId="1697"/>
            <ac:spMk id="3" creationId="{00000000-0000-0000-0000-000000000000}"/>
          </ac:spMkLst>
        </pc:spChg>
      </pc:sldChg>
      <pc:sldChg chg="modAnim">
        <pc:chgData name="Sharma Computer Academy" userId="08476b32c11f4418" providerId="LiveId" clId="{42AB2537-7CA6-45C3-A0B5-947F87CD43BC}" dt="2023-08-09T05:44:11.670" v="413"/>
        <pc:sldMkLst>
          <pc:docMk/>
          <pc:sldMk cId="1710997053" sldId="1701"/>
        </pc:sldMkLst>
      </pc:sldChg>
      <pc:sldChg chg="modAnim">
        <pc:chgData name="Sharma Computer Academy" userId="08476b32c11f4418" providerId="LiveId" clId="{42AB2537-7CA6-45C3-A0B5-947F87CD43BC}" dt="2023-08-09T05:44:21.266" v="415"/>
        <pc:sldMkLst>
          <pc:docMk/>
          <pc:sldMk cId="48100462" sldId="1703"/>
        </pc:sldMkLst>
      </pc:sldChg>
      <pc:sldChg chg="modAnim">
        <pc:chgData name="Sharma Computer Academy" userId="08476b32c11f4418" providerId="LiveId" clId="{42AB2537-7CA6-45C3-A0B5-947F87CD43BC}" dt="2023-08-09T05:44:30.479" v="417"/>
        <pc:sldMkLst>
          <pc:docMk/>
          <pc:sldMk cId="3269423636" sldId="1705"/>
        </pc:sldMkLst>
      </pc:sldChg>
      <pc:sldChg chg="modAnim">
        <pc:chgData name="Sharma Computer Academy" userId="08476b32c11f4418" providerId="LiveId" clId="{42AB2537-7CA6-45C3-A0B5-947F87CD43BC}" dt="2023-08-09T05:44:44.813" v="419"/>
        <pc:sldMkLst>
          <pc:docMk/>
          <pc:sldMk cId="2281392981" sldId="1706"/>
        </pc:sldMkLst>
      </pc:sldChg>
      <pc:sldChg chg="modAnim">
        <pc:chgData name="Sharma Computer Academy" userId="08476b32c11f4418" providerId="LiveId" clId="{42AB2537-7CA6-45C3-A0B5-947F87CD43BC}" dt="2023-08-09T05:45:01.063" v="421"/>
        <pc:sldMkLst>
          <pc:docMk/>
          <pc:sldMk cId="335151992" sldId="1707"/>
        </pc:sldMkLst>
      </pc:sldChg>
      <pc:sldChg chg="modAnim">
        <pc:chgData name="Sharma Computer Academy" userId="08476b32c11f4418" providerId="LiveId" clId="{42AB2537-7CA6-45C3-A0B5-947F87CD43BC}" dt="2023-08-09T05:48:09.472" v="423"/>
        <pc:sldMkLst>
          <pc:docMk/>
          <pc:sldMk cId="845730659" sldId="1709"/>
        </pc:sldMkLst>
      </pc:sldChg>
      <pc:sldChg chg="modAnim">
        <pc:chgData name="Sharma Computer Academy" userId="08476b32c11f4418" providerId="LiveId" clId="{42AB2537-7CA6-45C3-A0B5-947F87CD43BC}" dt="2023-08-09T05:50:14.912" v="430"/>
        <pc:sldMkLst>
          <pc:docMk/>
          <pc:sldMk cId="3802821757" sldId="1711"/>
        </pc:sldMkLst>
      </pc:sldChg>
      <pc:sldChg chg="modAnim">
        <pc:chgData name="Sharma Computer Academy" userId="08476b32c11f4418" providerId="LiveId" clId="{42AB2537-7CA6-45C3-A0B5-947F87CD43BC}" dt="2023-08-09T05:49:06.574" v="426"/>
        <pc:sldMkLst>
          <pc:docMk/>
          <pc:sldMk cId="1343772800" sldId="1712"/>
        </pc:sldMkLst>
      </pc:sldChg>
      <pc:sldChg chg="modAnim">
        <pc:chgData name="Sharma Computer Academy" userId="08476b32c11f4418" providerId="LiveId" clId="{42AB2537-7CA6-45C3-A0B5-947F87CD43BC}" dt="2023-08-09T05:50:28.335" v="433"/>
        <pc:sldMkLst>
          <pc:docMk/>
          <pc:sldMk cId="2419959486" sldId="1714"/>
        </pc:sldMkLst>
      </pc:sldChg>
      <pc:sldChg chg="modAnim">
        <pc:chgData name="Sharma Computer Academy" userId="08476b32c11f4418" providerId="LiveId" clId="{42AB2537-7CA6-45C3-A0B5-947F87CD43BC}" dt="2023-08-09T05:50:44.538" v="436"/>
        <pc:sldMkLst>
          <pc:docMk/>
          <pc:sldMk cId="940860117" sldId="1715"/>
        </pc:sldMkLst>
      </pc:sldChg>
      <pc:sldChg chg="modAnim">
        <pc:chgData name="Sharma Computer Academy" userId="08476b32c11f4418" providerId="LiveId" clId="{42AB2537-7CA6-45C3-A0B5-947F87CD43BC}" dt="2023-08-09T05:52:58.906" v="439"/>
        <pc:sldMkLst>
          <pc:docMk/>
          <pc:sldMk cId="237174061" sldId="1720"/>
        </pc:sldMkLst>
      </pc:sldChg>
      <pc:sldChg chg="modAnim">
        <pc:chgData name="Sharma Computer Academy" userId="08476b32c11f4418" providerId="LiveId" clId="{42AB2537-7CA6-45C3-A0B5-947F87CD43BC}" dt="2023-08-11T05:30:41.348" v="442"/>
        <pc:sldMkLst>
          <pc:docMk/>
          <pc:sldMk cId="342515566" sldId="1724"/>
        </pc:sldMkLst>
      </pc:sldChg>
      <pc:sldChg chg="modAnim">
        <pc:chgData name="Sharma Computer Academy" userId="08476b32c11f4418" providerId="LiveId" clId="{42AB2537-7CA6-45C3-A0B5-947F87CD43BC}" dt="2023-08-11T05:30:57.778" v="446"/>
        <pc:sldMkLst>
          <pc:docMk/>
          <pc:sldMk cId="2739030483" sldId="1725"/>
        </pc:sldMkLst>
      </pc:sldChg>
      <pc:sldChg chg="modSp add modAnim">
        <pc:chgData name="Sharma Computer Academy" userId="08476b32c11f4418" providerId="LiveId" clId="{42AB2537-7CA6-45C3-A0B5-947F87CD43BC}" dt="2023-08-07T07:46:26.925" v="228" actId="5793"/>
        <pc:sldMkLst>
          <pc:docMk/>
          <pc:sldMk cId="2514710170" sldId="1730"/>
        </pc:sldMkLst>
        <pc:spChg chg="mod">
          <ac:chgData name="Sharma Computer Academy" userId="08476b32c11f4418" providerId="LiveId" clId="{42AB2537-7CA6-45C3-A0B5-947F87CD43BC}" dt="2023-08-07T07:46:26.925" v="228" actId="5793"/>
          <ac:spMkLst>
            <pc:docMk/>
            <pc:sldMk cId="2514710170" sldId="1730"/>
            <ac:spMk id="3" creationId="{00000000-0000-0000-0000-000000000000}"/>
          </ac:spMkLst>
        </pc:spChg>
      </pc:sldChg>
      <pc:sldChg chg="addSp modSp mod modAnim">
        <pc:chgData name="Sharma Computer Academy" userId="08476b32c11f4418" providerId="LiveId" clId="{42AB2537-7CA6-45C3-A0B5-947F87CD43BC}" dt="2023-08-11T05:31:36.928" v="448" actId="113"/>
        <pc:sldMkLst>
          <pc:docMk/>
          <pc:sldMk cId="100780912" sldId="1731"/>
        </pc:sldMkLst>
        <pc:spChg chg="mod">
          <ac:chgData name="Sharma Computer Academy" userId="08476b32c11f4418" providerId="LiveId" clId="{42AB2537-7CA6-45C3-A0B5-947F87CD43BC}" dt="2023-08-07T08:22:08.383" v="231" actId="20577"/>
          <ac:spMkLst>
            <pc:docMk/>
            <pc:sldMk cId="100780912" sldId="1731"/>
            <ac:spMk id="2" creationId="{00000000-0000-0000-0000-000000000000}"/>
          </ac:spMkLst>
        </pc:spChg>
        <pc:spChg chg="mod">
          <ac:chgData name="Sharma Computer Academy" userId="08476b32c11f4418" providerId="LiveId" clId="{42AB2537-7CA6-45C3-A0B5-947F87CD43BC}" dt="2023-08-11T05:31:36.928" v="448" actId="113"/>
          <ac:spMkLst>
            <pc:docMk/>
            <pc:sldMk cId="100780912" sldId="1731"/>
            <ac:spMk id="3" creationId="{00000000-0000-0000-0000-000000000000}"/>
          </ac:spMkLst>
        </pc:spChg>
        <pc:picChg chg="add mod">
          <ac:chgData name="Sharma Computer Academy" userId="08476b32c11f4418" providerId="LiveId" clId="{42AB2537-7CA6-45C3-A0B5-947F87CD43BC}" dt="2023-08-07T08:26:19.416" v="377" actId="1076"/>
          <ac:picMkLst>
            <pc:docMk/>
            <pc:sldMk cId="100780912" sldId="1731"/>
            <ac:picMk id="5" creationId="{5F092BD5-D6EB-DD86-4FBF-35F6A04295FF}"/>
          </ac:picMkLst>
        </pc:picChg>
      </pc:sldChg>
      <pc:sldChg chg="add del">
        <pc:chgData name="Sharma Computer Academy" userId="08476b32c11f4418" providerId="LiveId" clId="{42AB2537-7CA6-45C3-A0B5-947F87CD43BC}" dt="2023-08-07T07:46:49.010" v="229" actId="47"/>
        <pc:sldMkLst>
          <pc:docMk/>
          <pc:sldMk cId="2507633234" sldId="1731"/>
        </pc:sldMkLst>
      </pc:sldChg>
    </pc:docChg>
  </pc:docChgLst>
  <pc:docChgLst>
    <pc:chgData name="Sharma Computer Academy" userId="08476b32c11f4418" providerId="LiveId" clId="{4DC992C4-7E60-4D87-94EC-A171457D947B}"/>
    <pc:docChg chg="undo custSel addSld delSld modSld sldOrd">
      <pc:chgData name="Sharma Computer Academy" userId="08476b32c11f4418" providerId="LiveId" clId="{4DC992C4-7E60-4D87-94EC-A171457D947B}" dt="2023-08-04T07:28:04.121" v="6824"/>
      <pc:docMkLst>
        <pc:docMk/>
      </pc:docMkLst>
      <pc:sldChg chg="modSp mod">
        <pc:chgData name="Sharma Computer Academy" userId="08476b32c11f4418" providerId="LiveId" clId="{4DC992C4-7E60-4D87-94EC-A171457D947B}" dt="2023-08-03T04:30:25.458" v="1" actId="20577"/>
        <pc:sldMkLst>
          <pc:docMk/>
          <pc:sldMk cId="0" sldId="256"/>
        </pc:sldMkLst>
        <pc:spChg chg="mod">
          <ac:chgData name="Sharma Computer Academy" userId="08476b32c11f4418" providerId="LiveId" clId="{4DC992C4-7E60-4D87-94EC-A171457D947B}" dt="2023-08-03T04:30:25.458" v="1" actId="20577"/>
          <ac:spMkLst>
            <pc:docMk/>
            <pc:sldMk cId="0" sldId="256"/>
            <ac:spMk id="5" creationId="{FDE8BF48-6CE9-C353-EA89-60339EAE5473}"/>
          </ac:spMkLst>
        </pc:spChg>
      </pc:sldChg>
      <pc:sldChg chg="modSp modAnim">
        <pc:chgData name="Sharma Computer Academy" userId="08476b32c11f4418" providerId="LiveId" clId="{4DC992C4-7E60-4D87-94EC-A171457D947B}" dt="2023-08-04T07:28:04.121" v="6824"/>
        <pc:sldMkLst>
          <pc:docMk/>
          <pc:sldMk cId="0" sldId="301"/>
        </pc:sldMkLst>
        <pc:spChg chg="mod">
          <ac:chgData name="Sharma Computer Academy" userId="08476b32c11f4418" providerId="LiveId" clId="{4DC992C4-7E60-4D87-94EC-A171457D947B}" dt="2023-08-04T07:27:43.982" v="6822" actId="207"/>
          <ac:spMkLst>
            <pc:docMk/>
            <pc:sldMk cId="0" sldId="301"/>
            <ac:spMk id="3" creationId="{00000000-0000-0000-0000-000000000000}"/>
          </ac:spMkLst>
        </pc:spChg>
      </pc:sldChg>
      <pc:sldChg chg="modSp add del mod">
        <pc:chgData name="Sharma Computer Academy" userId="08476b32c11f4418" providerId="LiveId" clId="{4DC992C4-7E60-4D87-94EC-A171457D947B}" dt="2023-08-03T08:34:05.930" v="2537" actId="2696"/>
        <pc:sldMkLst>
          <pc:docMk/>
          <pc:sldMk cId="490443151" sldId="999"/>
        </pc:sldMkLst>
        <pc:spChg chg="mod">
          <ac:chgData name="Sharma Computer Academy" userId="08476b32c11f4418" providerId="LiveId" clId="{4DC992C4-7E60-4D87-94EC-A171457D947B}" dt="2023-08-03T08:31:51.144" v="2481" actId="20577"/>
          <ac:spMkLst>
            <pc:docMk/>
            <pc:sldMk cId="490443151" sldId="999"/>
            <ac:spMk id="2" creationId="{00000000-0000-0000-0000-000000000000}"/>
          </ac:spMkLst>
        </pc:spChg>
        <pc:spChg chg="mod">
          <ac:chgData name="Sharma Computer Academy" userId="08476b32c11f4418" providerId="LiveId" clId="{4DC992C4-7E60-4D87-94EC-A171457D947B}" dt="2023-08-03T08:31:48.838" v="2480" actId="20577"/>
          <ac:spMkLst>
            <pc:docMk/>
            <pc:sldMk cId="490443151" sldId="999"/>
            <ac:spMk id="3" creationId="{00000000-0000-0000-0000-000000000000}"/>
          </ac:spMkLst>
        </pc:spChg>
      </pc:sldChg>
      <pc:sldChg chg="modSp mod modAnim">
        <pc:chgData name="Sharma Computer Academy" userId="08476b32c11f4418" providerId="LiveId" clId="{4DC992C4-7E60-4D87-94EC-A171457D947B}" dt="2023-08-03T08:37:12.499" v="2725" actId="21"/>
        <pc:sldMkLst>
          <pc:docMk/>
          <pc:sldMk cId="4251206000" sldId="999"/>
        </pc:sldMkLst>
        <pc:spChg chg="mod">
          <ac:chgData name="Sharma Computer Academy" userId="08476b32c11f4418" providerId="LiveId" clId="{4DC992C4-7E60-4D87-94EC-A171457D947B}" dt="2023-08-03T08:37:12.499" v="2725" actId="21"/>
          <ac:spMkLst>
            <pc:docMk/>
            <pc:sldMk cId="4251206000" sldId="999"/>
            <ac:spMk id="3" creationId="{00000000-0000-0000-0000-000000000000}"/>
          </ac:spMkLst>
        </pc:spChg>
        <pc:picChg chg="mod">
          <ac:chgData name="Sharma Computer Academy" userId="08476b32c11f4418" providerId="LiveId" clId="{4DC992C4-7E60-4D87-94EC-A171457D947B}" dt="2023-08-03T08:35:51.690" v="2543" actId="1076"/>
          <ac:picMkLst>
            <pc:docMk/>
            <pc:sldMk cId="4251206000" sldId="999"/>
            <ac:picMk id="5" creationId="{257C411A-41B1-BAEE-8855-949644D1B04A}"/>
          </ac:picMkLst>
        </pc:picChg>
      </pc:sldChg>
      <pc:sldChg chg="del">
        <pc:chgData name="Sharma Computer Academy" userId="08476b32c11f4418" providerId="LiveId" clId="{4DC992C4-7E60-4D87-94EC-A171457D947B}" dt="2023-08-04T07:26:43.977" v="6798" actId="47"/>
        <pc:sldMkLst>
          <pc:docMk/>
          <pc:sldMk cId="3010648755" sldId="1349"/>
        </pc:sldMkLst>
      </pc:sldChg>
      <pc:sldChg chg="modSp mod modAnim">
        <pc:chgData name="Sharma Computer Academy" userId="08476b32c11f4418" providerId="LiveId" clId="{4DC992C4-7E60-4D87-94EC-A171457D947B}" dt="2023-08-03T04:48:34.031" v="352" actId="113"/>
        <pc:sldMkLst>
          <pc:docMk/>
          <pc:sldMk cId="1713387292" sldId="1502"/>
        </pc:sldMkLst>
        <pc:spChg chg="mod">
          <ac:chgData name="Sharma Computer Academy" userId="08476b32c11f4418" providerId="LiveId" clId="{4DC992C4-7E60-4D87-94EC-A171457D947B}" dt="2023-08-03T04:40:44.901" v="262" actId="20577"/>
          <ac:spMkLst>
            <pc:docMk/>
            <pc:sldMk cId="1713387292" sldId="1502"/>
            <ac:spMk id="2" creationId="{00000000-0000-0000-0000-000000000000}"/>
          </ac:spMkLst>
        </pc:spChg>
        <pc:spChg chg="mod">
          <ac:chgData name="Sharma Computer Academy" userId="08476b32c11f4418" providerId="LiveId" clId="{4DC992C4-7E60-4D87-94EC-A171457D947B}" dt="2023-08-03T04:48:34.031" v="352" actId="113"/>
          <ac:spMkLst>
            <pc:docMk/>
            <pc:sldMk cId="1713387292" sldId="1502"/>
            <ac:spMk id="3" creationId="{00000000-0000-0000-0000-000000000000}"/>
          </ac:spMkLst>
        </pc:spChg>
      </pc:sldChg>
      <pc:sldChg chg="modSp mod modAnim">
        <pc:chgData name="Sharma Computer Academy" userId="08476b32c11f4418" providerId="LiveId" clId="{4DC992C4-7E60-4D87-94EC-A171457D947B}" dt="2023-08-03T05:02:09.707" v="683" actId="207"/>
        <pc:sldMkLst>
          <pc:docMk/>
          <pc:sldMk cId="540190786" sldId="1603"/>
        </pc:sldMkLst>
        <pc:spChg chg="mod">
          <ac:chgData name="Sharma Computer Academy" userId="08476b32c11f4418" providerId="LiveId" clId="{4DC992C4-7E60-4D87-94EC-A171457D947B}" dt="2023-08-03T04:37:11.594" v="52" actId="20577"/>
          <ac:spMkLst>
            <pc:docMk/>
            <pc:sldMk cId="540190786" sldId="1603"/>
            <ac:spMk id="2" creationId="{00000000-0000-0000-0000-000000000000}"/>
          </ac:spMkLst>
        </pc:spChg>
        <pc:spChg chg="mod">
          <ac:chgData name="Sharma Computer Academy" userId="08476b32c11f4418" providerId="LiveId" clId="{4DC992C4-7E60-4D87-94EC-A171457D947B}" dt="2023-08-03T05:02:09.707" v="683" actId="207"/>
          <ac:spMkLst>
            <pc:docMk/>
            <pc:sldMk cId="540190786" sldId="1603"/>
            <ac:spMk id="3" creationId="{00000000-0000-0000-0000-000000000000}"/>
          </ac:spMkLst>
        </pc:spChg>
      </pc:sldChg>
      <pc:sldChg chg="del">
        <pc:chgData name="Sharma Computer Academy" userId="08476b32c11f4418" providerId="LiveId" clId="{4DC992C4-7E60-4D87-94EC-A171457D947B}" dt="2023-08-04T07:26:43.977" v="6798" actId="47"/>
        <pc:sldMkLst>
          <pc:docMk/>
          <pc:sldMk cId="1572995534" sldId="1623"/>
        </pc:sldMkLst>
      </pc:sldChg>
      <pc:sldChg chg="del">
        <pc:chgData name="Sharma Computer Academy" userId="08476b32c11f4418" providerId="LiveId" clId="{4DC992C4-7E60-4D87-94EC-A171457D947B}" dt="2023-08-04T07:26:43.977" v="6798" actId="47"/>
        <pc:sldMkLst>
          <pc:docMk/>
          <pc:sldMk cId="1440101886" sldId="1624"/>
        </pc:sldMkLst>
      </pc:sldChg>
      <pc:sldChg chg="del">
        <pc:chgData name="Sharma Computer Academy" userId="08476b32c11f4418" providerId="LiveId" clId="{4DC992C4-7E60-4D87-94EC-A171457D947B}" dt="2023-08-04T07:26:43.977" v="6798" actId="47"/>
        <pc:sldMkLst>
          <pc:docMk/>
          <pc:sldMk cId="4247210376" sldId="1625"/>
        </pc:sldMkLst>
      </pc:sldChg>
      <pc:sldChg chg="del">
        <pc:chgData name="Sharma Computer Academy" userId="08476b32c11f4418" providerId="LiveId" clId="{4DC992C4-7E60-4D87-94EC-A171457D947B}" dt="2023-08-04T07:26:43.977" v="6798" actId="47"/>
        <pc:sldMkLst>
          <pc:docMk/>
          <pc:sldMk cId="841314816" sldId="1626"/>
        </pc:sldMkLst>
      </pc:sldChg>
      <pc:sldChg chg="del">
        <pc:chgData name="Sharma Computer Academy" userId="08476b32c11f4418" providerId="LiveId" clId="{4DC992C4-7E60-4D87-94EC-A171457D947B}" dt="2023-08-04T07:26:43.977" v="6798" actId="47"/>
        <pc:sldMkLst>
          <pc:docMk/>
          <pc:sldMk cId="1096544223" sldId="1627"/>
        </pc:sldMkLst>
      </pc:sldChg>
      <pc:sldChg chg="del">
        <pc:chgData name="Sharma Computer Academy" userId="08476b32c11f4418" providerId="LiveId" clId="{4DC992C4-7E60-4D87-94EC-A171457D947B}" dt="2023-08-04T07:26:43.977" v="6798" actId="47"/>
        <pc:sldMkLst>
          <pc:docMk/>
          <pc:sldMk cId="902272521" sldId="1628"/>
        </pc:sldMkLst>
      </pc:sldChg>
      <pc:sldChg chg="del">
        <pc:chgData name="Sharma Computer Academy" userId="08476b32c11f4418" providerId="LiveId" clId="{4DC992C4-7E60-4D87-94EC-A171457D947B}" dt="2023-08-04T07:26:43.977" v="6798" actId="47"/>
        <pc:sldMkLst>
          <pc:docMk/>
          <pc:sldMk cId="1169792207" sldId="1629"/>
        </pc:sldMkLst>
      </pc:sldChg>
      <pc:sldChg chg="del">
        <pc:chgData name="Sharma Computer Academy" userId="08476b32c11f4418" providerId="LiveId" clId="{4DC992C4-7E60-4D87-94EC-A171457D947B}" dt="2023-08-04T07:26:43.977" v="6798" actId="47"/>
        <pc:sldMkLst>
          <pc:docMk/>
          <pc:sldMk cId="251024499" sldId="1630"/>
        </pc:sldMkLst>
      </pc:sldChg>
      <pc:sldChg chg="del">
        <pc:chgData name="Sharma Computer Academy" userId="08476b32c11f4418" providerId="LiveId" clId="{4DC992C4-7E60-4D87-94EC-A171457D947B}" dt="2023-08-04T07:26:43.977" v="6798" actId="47"/>
        <pc:sldMkLst>
          <pc:docMk/>
          <pc:sldMk cId="3826776741" sldId="1631"/>
        </pc:sldMkLst>
      </pc:sldChg>
      <pc:sldChg chg="del">
        <pc:chgData name="Sharma Computer Academy" userId="08476b32c11f4418" providerId="LiveId" clId="{4DC992C4-7E60-4D87-94EC-A171457D947B}" dt="2023-08-04T07:26:43.977" v="6798" actId="47"/>
        <pc:sldMkLst>
          <pc:docMk/>
          <pc:sldMk cId="432041125" sldId="1632"/>
        </pc:sldMkLst>
      </pc:sldChg>
      <pc:sldChg chg="del">
        <pc:chgData name="Sharma Computer Academy" userId="08476b32c11f4418" providerId="LiveId" clId="{4DC992C4-7E60-4D87-94EC-A171457D947B}" dt="2023-08-04T07:26:43.977" v="6798" actId="47"/>
        <pc:sldMkLst>
          <pc:docMk/>
          <pc:sldMk cId="4068804644" sldId="1633"/>
        </pc:sldMkLst>
      </pc:sldChg>
      <pc:sldChg chg="del">
        <pc:chgData name="Sharma Computer Academy" userId="08476b32c11f4418" providerId="LiveId" clId="{4DC992C4-7E60-4D87-94EC-A171457D947B}" dt="2023-08-04T07:26:43.977" v="6798" actId="47"/>
        <pc:sldMkLst>
          <pc:docMk/>
          <pc:sldMk cId="3556823671" sldId="1634"/>
        </pc:sldMkLst>
      </pc:sldChg>
      <pc:sldChg chg="del">
        <pc:chgData name="Sharma Computer Academy" userId="08476b32c11f4418" providerId="LiveId" clId="{4DC992C4-7E60-4D87-94EC-A171457D947B}" dt="2023-08-04T07:26:43.977" v="6798" actId="47"/>
        <pc:sldMkLst>
          <pc:docMk/>
          <pc:sldMk cId="3461947136" sldId="1635"/>
        </pc:sldMkLst>
      </pc:sldChg>
      <pc:sldChg chg="del">
        <pc:chgData name="Sharma Computer Academy" userId="08476b32c11f4418" providerId="LiveId" clId="{4DC992C4-7E60-4D87-94EC-A171457D947B}" dt="2023-08-04T07:26:43.977" v="6798" actId="47"/>
        <pc:sldMkLst>
          <pc:docMk/>
          <pc:sldMk cId="558726645" sldId="1637"/>
        </pc:sldMkLst>
      </pc:sldChg>
      <pc:sldChg chg="del">
        <pc:chgData name="Sharma Computer Academy" userId="08476b32c11f4418" providerId="LiveId" clId="{4DC992C4-7E60-4D87-94EC-A171457D947B}" dt="2023-08-04T07:26:43.977" v="6798" actId="47"/>
        <pc:sldMkLst>
          <pc:docMk/>
          <pc:sldMk cId="1646936992" sldId="1638"/>
        </pc:sldMkLst>
      </pc:sldChg>
      <pc:sldChg chg="del">
        <pc:chgData name="Sharma Computer Academy" userId="08476b32c11f4418" providerId="LiveId" clId="{4DC992C4-7E60-4D87-94EC-A171457D947B}" dt="2023-08-04T07:26:43.977" v="6798" actId="47"/>
        <pc:sldMkLst>
          <pc:docMk/>
          <pc:sldMk cId="1171668149" sldId="1639"/>
        </pc:sldMkLst>
      </pc:sldChg>
      <pc:sldChg chg="del">
        <pc:chgData name="Sharma Computer Academy" userId="08476b32c11f4418" providerId="LiveId" clId="{4DC992C4-7E60-4D87-94EC-A171457D947B}" dt="2023-08-04T07:26:43.977" v="6798" actId="47"/>
        <pc:sldMkLst>
          <pc:docMk/>
          <pc:sldMk cId="514824929" sldId="1640"/>
        </pc:sldMkLst>
      </pc:sldChg>
      <pc:sldChg chg="del">
        <pc:chgData name="Sharma Computer Academy" userId="08476b32c11f4418" providerId="LiveId" clId="{4DC992C4-7E60-4D87-94EC-A171457D947B}" dt="2023-08-04T07:26:43.977" v="6798" actId="47"/>
        <pc:sldMkLst>
          <pc:docMk/>
          <pc:sldMk cId="2172709913" sldId="1641"/>
        </pc:sldMkLst>
      </pc:sldChg>
      <pc:sldChg chg="del">
        <pc:chgData name="Sharma Computer Academy" userId="08476b32c11f4418" providerId="LiveId" clId="{4DC992C4-7E60-4D87-94EC-A171457D947B}" dt="2023-08-04T07:26:43.977" v="6798" actId="47"/>
        <pc:sldMkLst>
          <pc:docMk/>
          <pc:sldMk cId="201201518" sldId="1642"/>
        </pc:sldMkLst>
      </pc:sldChg>
      <pc:sldChg chg="del">
        <pc:chgData name="Sharma Computer Academy" userId="08476b32c11f4418" providerId="LiveId" clId="{4DC992C4-7E60-4D87-94EC-A171457D947B}" dt="2023-08-04T07:26:43.977" v="6798" actId="47"/>
        <pc:sldMkLst>
          <pc:docMk/>
          <pc:sldMk cId="3847537406" sldId="1643"/>
        </pc:sldMkLst>
      </pc:sldChg>
      <pc:sldChg chg="del">
        <pc:chgData name="Sharma Computer Academy" userId="08476b32c11f4418" providerId="LiveId" clId="{4DC992C4-7E60-4D87-94EC-A171457D947B}" dt="2023-08-04T07:26:43.977" v="6798" actId="47"/>
        <pc:sldMkLst>
          <pc:docMk/>
          <pc:sldMk cId="2295986466" sldId="1644"/>
        </pc:sldMkLst>
      </pc:sldChg>
      <pc:sldChg chg="del">
        <pc:chgData name="Sharma Computer Academy" userId="08476b32c11f4418" providerId="LiveId" clId="{4DC992C4-7E60-4D87-94EC-A171457D947B}" dt="2023-08-04T07:26:43.977" v="6798" actId="47"/>
        <pc:sldMkLst>
          <pc:docMk/>
          <pc:sldMk cId="1731685452" sldId="1645"/>
        </pc:sldMkLst>
      </pc:sldChg>
      <pc:sldChg chg="del">
        <pc:chgData name="Sharma Computer Academy" userId="08476b32c11f4418" providerId="LiveId" clId="{4DC992C4-7E60-4D87-94EC-A171457D947B}" dt="2023-08-04T07:26:43.977" v="6798" actId="47"/>
        <pc:sldMkLst>
          <pc:docMk/>
          <pc:sldMk cId="2669259994" sldId="1646"/>
        </pc:sldMkLst>
      </pc:sldChg>
      <pc:sldChg chg="del">
        <pc:chgData name="Sharma Computer Academy" userId="08476b32c11f4418" providerId="LiveId" clId="{4DC992C4-7E60-4D87-94EC-A171457D947B}" dt="2023-08-04T07:26:43.977" v="6798" actId="47"/>
        <pc:sldMkLst>
          <pc:docMk/>
          <pc:sldMk cId="2996198005" sldId="1647"/>
        </pc:sldMkLst>
      </pc:sldChg>
      <pc:sldChg chg="del">
        <pc:chgData name="Sharma Computer Academy" userId="08476b32c11f4418" providerId="LiveId" clId="{4DC992C4-7E60-4D87-94EC-A171457D947B}" dt="2023-08-04T07:26:43.977" v="6798" actId="47"/>
        <pc:sldMkLst>
          <pc:docMk/>
          <pc:sldMk cId="1273741935" sldId="1648"/>
        </pc:sldMkLst>
      </pc:sldChg>
      <pc:sldChg chg="del">
        <pc:chgData name="Sharma Computer Academy" userId="08476b32c11f4418" providerId="LiveId" clId="{4DC992C4-7E60-4D87-94EC-A171457D947B}" dt="2023-08-04T07:26:43.977" v="6798" actId="47"/>
        <pc:sldMkLst>
          <pc:docMk/>
          <pc:sldMk cId="2193770942" sldId="1649"/>
        </pc:sldMkLst>
      </pc:sldChg>
      <pc:sldChg chg="del">
        <pc:chgData name="Sharma Computer Academy" userId="08476b32c11f4418" providerId="LiveId" clId="{4DC992C4-7E60-4D87-94EC-A171457D947B}" dt="2023-08-04T07:26:43.977" v="6798" actId="47"/>
        <pc:sldMkLst>
          <pc:docMk/>
          <pc:sldMk cId="797952858" sldId="1650"/>
        </pc:sldMkLst>
      </pc:sldChg>
      <pc:sldChg chg="del">
        <pc:chgData name="Sharma Computer Academy" userId="08476b32c11f4418" providerId="LiveId" clId="{4DC992C4-7E60-4D87-94EC-A171457D947B}" dt="2023-08-04T07:26:43.977" v="6798" actId="47"/>
        <pc:sldMkLst>
          <pc:docMk/>
          <pc:sldMk cId="3193245751" sldId="1652"/>
        </pc:sldMkLst>
      </pc:sldChg>
      <pc:sldChg chg="del">
        <pc:chgData name="Sharma Computer Academy" userId="08476b32c11f4418" providerId="LiveId" clId="{4DC992C4-7E60-4D87-94EC-A171457D947B}" dt="2023-08-04T07:26:43.977" v="6798" actId="47"/>
        <pc:sldMkLst>
          <pc:docMk/>
          <pc:sldMk cId="2370705544" sldId="1653"/>
        </pc:sldMkLst>
      </pc:sldChg>
      <pc:sldChg chg="del">
        <pc:chgData name="Sharma Computer Academy" userId="08476b32c11f4418" providerId="LiveId" clId="{4DC992C4-7E60-4D87-94EC-A171457D947B}" dt="2023-08-04T07:26:43.977" v="6798" actId="47"/>
        <pc:sldMkLst>
          <pc:docMk/>
          <pc:sldMk cId="1164309910" sldId="1654"/>
        </pc:sldMkLst>
      </pc:sldChg>
      <pc:sldChg chg="del">
        <pc:chgData name="Sharma Computer Academy" userId="08476b32c11f4418" providerId="LiveId" clId="{4DC992C4-7E60-4D87-94EC-A171457D947B}" dt="2023-08-04T07:26:43.977" v="6798" actId="47"/>
        <pc:sldMkLst>
          <pc:docMk/>
          <pc:sldMk cId="252285715" sldId="1655"/>
        </pc:sldMkLst>
      </pc:sldChg>
      <pc:sldChg chg="del">
        <pc:chgData name="Sharma Computer Academy" userId="08476b32c11f4418" providerId="LiveId" clId="{4DC992C4-7E60-4D87-94EC-A171457D947B}" dt="2023-08-04T07:26:43.977" v="6798" actId="47"/>
        <pc:sldMkLst>
          <pc:docMk/>
          <pc:sldMk cId="2423562392" sldId="1656"/>
        </pc:sldMkLst>
      </pc:sldChg>
      <pc:sldChg chg="del">
        <pc:chgData name="Sharma Computer Academy" userId="08476b32c11f4418" providerId="LiveId" clId="{4DC992C4-7E60-4D87-94EC-A171457D947B}" dt="2023-08-04T07:26:43.977" v="6798" actId="47"/>
        <pc:sldMkLst>
          <pc:docMk/>
          <pc:sldMk cId="191025596" sldId="1657"/>
        </pc:sldMkLst>
      </pc:sldChg>
      <pc:sldChg chg="del">
        <pc:chgData name="Sharma Computer Academy" userId="08476b32c11f4418" providerId="LiveId" clId="{4DC992C4-7E60-4D87-94EC-A171457D947B}" dt="2023-08-04T07:26:43.977" v="6798" actId="47"/>
        <pc:sldMkLst>
          <pc:docMk/>
          <pc:sldMk cId="3682222270" sldId="1658"/>
        </pc:sldMkLst>
      </pc:sldChg>
      <pc:sldChg chg="del">
        <pc:chgData name="Sharma Computer Academy" userId="08476b32c11f4418" providerId="LiveId" clId="{4DC992C4-7E60-4D87-94EC-A171457D947B}" dt="2023-08-04T07:26:43.977" v="6798" actId="47"/>
        <pc:sldMkLst>
          <pc:docMk/>
          <pc:sldMk cId="2968217838" sldId="1659"/>
        </pc:sldMkLst>
      </pc:sldChg>
      <pc:sldChg chg="del">
        <pc:chgData name="Sharma Computer Academy" userId="08476b32c11f4418" providerId="LiveId" clId="{4DC992C4-7E60-4D87-94EC-A171457D947B}" dt="2023-08-04T07:26:43.977" v="6798" actId="47"/>
        <pc:sldMkLst>
          <pc:docMk/>
          <pc:sldMk cId="1700724428" sldId="1660"/>
        </pc:sldMkLst>
      </pc:sldChg>
      <pc:sldChg chg="del">
        <pc:chgData name="Sharma Computer Academy" userId="08476b32c11f4418" providerId="LiveId" clId="{4DC992C4-7E60-4D87-94EC-A171457D947B}" dt="2023-08-04T07:26:43.977" v="6798" actId="47"/>
        <pc:sldMkLst>
          <pc:docMk/>
          <pc:sldMk cId="266448578" sldId="1661"/>
        </pc:sldMkLst>
      </pc:sldChg>
      <pc:sldChg chg="del">
        <pc:chgData name="Sharma Computer Academy" userId="08476b32c11f4418" providerId="LiveId" clId="{4DC992C4-7E60-4D87-94EC-A171457D947B}" dt="2023-08-04T07:26:43.977" v="6798" actId="47"/>
        <pc:sldMkLst>
          <pc:docMk/>
          <pc:sldMk cId="356660213" sldId="1662"/>
        </pc:sldMkLst>
      </pc:sldChg>
      <pc:sldChg chg="del">
        <pc:chgData name="Sharma Computer Academy" userId="08476b32c11f4418" providerId="LiveId" clId="{4DC992C4-7E60-4D87-94EC-A171457D947B}" dt="2023-08-04T07:26:43.977" v="6798" actId="47"/>
        <pc:sldMkLst>
          <pc:docMk/>
          <pc:sldMk cId="380099482" sldId="1663"/>
        </pc:sldMkLst>
      </pc:sldChg>
      <pc:sldChg chg="del">
        <pc:chgData name="Sharma Computer Academy" userId="08476b32c11f4418" providerId="LiveId" clId="{4DC992C4-7E60-4D87-94EC-A171457D947B}" dt="2023-08-04T07:26:43.977" v="6798" actId="47"/>
        <pc:sldMkLst>
          <pc:docMk/>
          <pc:sldMk cId="1255638396" sldId="1664"/>
        </pc:sldMkLst>
      </pc:sldChg>
      <pc:sldChg chg="del">
        <pc:chgData name="Sharma Computer Academy" userId="08476b32c11f4418" providerId="LiveId" clId="{4DC992C4-7E60-4D87-94EC-A171457D947B}" dt="2023-08-04T07:26:43.977" v="6798" actId="47"/>
        <pc:sldMkLst>
          <pc:docMk/>
          <pc:sldMk cId="370337706" sldId="1665"/>
        </pc:sldMkLst>
      </pc:sldChg>
      <pc:sldChg chg="del">
        <pc:chgData name="Sharma Computer Academy" userId="08476b32c11f4418" providerId="LiveId" clId="{4DC992C4-7E60-4D87-94EC-A171457D947B}" dt="2023-08-04T07:26:43.977" v="6798" actId="47"/>
        <pc:sldMkLst>
          <pc:docMk/>
          <pc:sldMk cId="499668564" sldId="1666"/>
        </pc:sldMkLst>
      </pc:sldChg>
      <pc:sldChg chg="del">
        <pc:chgData name="Sharma Computer Academy" userId="08476b32c11f4418" providerId="LiveId" clId="{4DC992C4-7E60-4D87-94EC-A171457D947B}" dt="2023-08-04T07:26:43.977" v="6798" actId="47"/>
        <pc:sldMkLst>
          <pc:docMk/>
          <pc:sldMk cId="888775745" sldId="1667"/>
        </pc:sldMkLst>
      </pc:sldChg>
      <pc:sldChg chg="del">
        <pc:chgData name="Sharma Computer Academy" userId="08476b32c11f4418" providerId="LiveId" clId="{4DC992C4-7E60-4D87-94EC-A171457D947B}" dt="2023-08-04T07:26:43.977" v="6798" actId="47"/>
        <pc:sldMkLst>
          <pc:docMk/>
          <pc:sldMk cId="439591478" sldId="1668"/>
        </pc:sldMkLst>
      </pc:sldChg>
      <pc:sldChg chg="del">
        <pc:chgData name="Sharma Computer Academy" userId="08476b32c11f4418" providerId="LiveId" clId="{4DC992C4-7E60-4D87-94EC-A171457D947B}" dt="2023-08-04T07:26:43.977" v="6798" actId="47"/>
        <pc:sldMkLst>
          <pc:docMk/>
          <pc:sldMk cId="2901097045" sldId="1669"/>
        </pc:sldMkLst>
      </pc:sldChg>
      <pc:sldChg chg="del">
        <pc:chgData name="Sharma Computer Academy" userId="08476b32c11f4418" providerId="LiveId" clId="{4DC992C4-7E60-4D87-94EC-A171457D947B}" dt="2023-08-04T07:26:43.977" v="6798" actId="47"/>
        <pc:sldMkLst>
          <pc:docMk/>
          <pc:sldMk cId="1746184395" sldId="1670"/>
        </pc:sldMkLst>
      </pc:sldChg>
      <pc:sldChg chg="del">
        <pc:chgData name="Sharma Computer Academy" userId="08476b32c11f4418" providerId="LiveId" clId="{4DC992C4-7E60-4D87-94EC-A171457D947B}" dt="2023-08-04T07:26:43.977" v="6798" actId="47"/>
        <pc:sldMkLst>
          <pc:docMk/>
          <pc:sldMk cId="1442111435" sldId="1671"/>
        </pc:sldMkLst>
      </pc:sldChg>
      <pc:sldChg chg="del">
        <pc:chgData name="Sharma Computer Academy" userId="08476b32c11f4418" providerId="LiveId" clId="{4DC992C4-7E60-4D87-94EC-A171457D947B}" dt="2023-08-04T07:26:43.977" v="6798" actId="47"/>
        <pc:sldMkLst>
          <pc:docMk/>
          <pc:sldMk cId="1423696736" sldId="1672"/>
        </pc:sldMkLst>
      </pc:sldChg>
      <pc:sldChg chg="del">
        <pc:chgData name="Sharma Computer Academy" userId="08476b32c11f4418" providerId="LiveId" clId="{4DC992C4-7E60-4D87-94EC-A171457D947B}" dt="2023-08-04T07:26:43.977" v="6798" actId="47"/>
        <pc:sldMkLst>
          <pc:docMk/>
          <pc:sldMk cId="2023052409" sldId="1673"/>
        </pc:sldMkLst>
      </pc:sldChg>
      <pc:sldChg chg="modSp add mod modAnim">
        <pc:chgData name="Sharma Computer Academy" userId="08476b32c11f4418" providerId="LiveId" clId="{4DC992C4-7E60-4D87-94EC-A171457D947B}" dt="2023-08-03T05:03:09.464" v="706" actId="20577"/>
        <pc:sldMkLst>
          <pc:docMk/>
          <pc:sldMk cId="2517923399" sldId="1674"/>
        </pc:sldMkLst>
        <pc:spChg chg="mod">
          <ac:chgData name="Sharma Computer Academy" userId="08476b32c11f4418" providerId="LiveId" clId="{4DC992C4-7E60-4D87-94EC-A171457D947B}" dt="2023-08-03T04:48:56.197" v="386" actId="20577"/>
          <ac:spMkLst>
            <pc:docMk/>
            <pc:sldMk cId="2517923399" sldId="1674"/>
            <ac:spMk id="2" creationId="{00000000-0000-0000-0000-000000000000}"/>
          </ac:spMkLst>
        </pc:spChg>
        <pc:spChg chg="mod">
          <ac:chgData name="Sharma Computer Academy" userId="08476b32c11f4418" providerId="LiveId" clId="{4DC992C4-7E60-4D87-94EC-A171457D947B}" dt="2023-08-03T05:03:09.464" v="706" actId="20577"/>
          <ac:spMkLst>
            <pc:docMk/>
            <pc:sldMk cId="2517923399" sldId="1674"/>
            <ac:spMk id="3" creationId="{00000000-0000-0000-0000-000000000000}"/>
          </ac:spMkLst>
        </pc:spChg>
      </pc:sldChg>
      <pc:sldChg chg="modSp add mod modAnim">
        <pc:chgData name="Sharma Computer Academy" userId="08476b32c11f4418" providerId="LiveId" clId="{4DC992C4-7E60-4D87-94EC-A171457D947B}" dt="2023-08-03T05:04:35.241" v="732" actId="20577"/>
        <pc:sldMkLst>
          <pc:docMk/>
          <pc:sldMk cId="2316807156" sldId="1675"/>
        </pc:sldMkLst>
        <pc:spChg chg="mod">
          <ac:chgData name="Sharma Computer Academy" userId="08476b32c11f4418" providerId="LiveId" clId="{4DC992C4-7E60-4D87-94EC-A171457D947B}" dt="2023-08-03T05:04:35.241" v="732" actId="20577"/>
          <ac:spMkLst>
            <pc:docMk/>
            <pc:sldMk cId="2316807156" sldId="1675"/>
            <ac:spMk id="3" creationId="{00000000-0000-0000-0000-000000000000}"/>
          </ac:spMkLst>
        </pc:spChg>
      </pc:sldChg>
      <pc:sldChg chg="modSp add del modAnim">
        <pc:chgData name="Sharma Computer Academy" userId="08476b32c11f4418" providerId="LiveId" clId="{4DC992C4-7E60-4D87-94EC-A171457D947B}" dt="2023-08-03T07:04:34.586" v="1074" actId="47"/>
        <pc:sldMkLst>
          <pc:docMk/>
          <pc:sldMk cId="2963896487" sldId="1676"/>
        </pc:sldMkLst>
        <pc:spChg chg="mod">
          <ac:chgData name="Sharma Computer Academy" userId="08476b32c11f4418" providerId="LiveId" clId="{4DC992C4-7E60-4D87-94EC-A171457D947B}" dt="2023-08-03T04:57:58.042" v="619" actId="20577"/>
          <ac:spMkLst>
            <pc:docMk/>
            <pc:sldMk cId="2963896487" sldId="1676"/>
            <ac:spMk id="3" creationId="{00000000-0000-0000-0000-000000000000}"/>
          </ac:spMkLst>
        </pc:spChg>
      </pc:sldChg>
      <pc:sldChg chg="modSp add mod ord modAnim">
        <pc:chgData name="Sharma Computer Academy" userId="08476b32c11f4418" providerId="LiveId" clId="{4DC992C4-7E60-4D87-94EC-A171457D947B}" dt="2023-08-03T05:15:50.126" v="821" actId="20577"/>
        <pc:sldMkLst>
          <pc:docMk/>
          <pc:sldMk cId="936071668" sldId="1677"/>
        </pc:sldMkLst>
        <pc:spChg chg="mod">
          <ac:chgData name="Sharma Computer Academy" userId="08476b32c11f4418" providerId="LiveId" clId="{4DC992C4-7E60-4D87-94EC-A171457D947B}" dt="2023-08-03T05:09:00.789" v="748" actId="20577"/>
          <ac:spMkLst>
            <pc:docMk/>
            <pc:sldMk cId="936071668" sldId="1677"/>
            <ac:spMk id="2" creationId="{00000000-0000-0000-0000-000000000000}"/>
          </ac:spMkLst>
        </pc:spChg>
        <pc:spChg chg="mod">
          <ac:chgData name="Sharma Computer Academy" userId="08476b32c11f4418" providerId="LiveId" clId="{4DC992C4-7E60-4D87-94EC-A171457D947B}" dt="2023-08-03T05:15:46.575" v="820" actId="20577"/>
          <ac:spMkLst>
            <pc:docMk/>
            <pc:sldMk cId="936071668" sldId="1677"/>
            <ac:spMk id="3" creationId="{00000000-0000-0000-0000-000000000000}"/>
          </ac:spMkLst>
        </pc:spChg>
      </pc:sldChg>
      <pc:sldChg chg="modSp add ord modAnim">
        <pc:chgData name="Sharma Computer Academy" userId="08476b32c11f4418" providerId="LiveId" clId="{4DC992C4-7E60-4D87-94EC-A171457D947B}" dt="2023-08-03T05:21:24.852" v="909"/>
        <pc:sldMkLst>
          <pc:docMk/>
          <pc:sldMk cId="3002043401" sldId="1678"/>
        </pc:sldMkLst>
        <pc:spChg chg="mod">
          <ac:chgData name="Sharma Computer Academy" userId="08476b32c11f4418" providerId="LiveId" clId="{4DC992C4-7E60-4D87-94EC-A171457D947B}" dt="2023-08-03T05:18:48.019" v="904" actId="115"/>
          <ac:spMkLst>
            <pc:docMk/>
            <pc:sldMk cId="3002043401" sldId="1678"/>
            <ac:spMk id="3" creationId="{00000000-0000-0000-0000-000000000000}"/>
          </ac:spMkLst>
        </pc:spChg>
      </pc:sldChg>
      <pc:sldChg chg="modSp add mod ord modAnim">
        <pc:chgData name="Sharma Computer Academy" userId="08476b32c11f4418" providerId="LiveId" clId="{4DC992C4-7E60-4D87-94EC-A171457D947B}" dt="2023-08-03T05:56:22.883" v="1073" actId="113"/>
        <pc:sldMkLst>
          <pc:docMk/>
          <pc:sldMk cId="3314546551" sldId="1679"/>
        </pc:sldMkLst>
        <pc:spChg chg="mod">
          <ac:chgData name="Sharma Computer Academy" userId="08476b32c11f4418" providerId="LiveId" clId="{4DC992C4-7E60-4D87-94EC-A171457D947B}" dt="2023-08-03T05:21:31.987" v="922" actId="20577"/>
          <ac:spMkLst>
            <pc:docMk/>
            <pc:sldMk cId="3314546551" sldId="1679"/>
            <ac:spMk id="2" creationId="{00000000-0000-0000-0000-000000000000}"/>
          </ac:spMkLst>
        </pc:spChg>
        <pc:spChg chg="mod">
          <ac:chgData name="Sharma Computer Academy" userId="08476b32c11f4418" providerId="LiveId" clId="{4DC992C4-7E60-4D87-94EC-A171457D947B}" dt="2023-08-03T05:56:22.883" v="1073" actId="113"/>
          <ac:spMkLst>
            <pc:docMk/>
            <pc:sldMk cId="3314546551" sldId="1679"/>
            <ac:spMk id="3" creationId="{00000000-0000-0000-0000-000000000000}"/>
          </ac:spMkLst>
        </pc:spChg>
      </pc:sldChg>
      <pc:sldChg chg="modSp mod modAnim">
        <pc:chgData name="Sharma Computer Academy" userId="08476b32c11f4418" providerId="LiveId" clId="{4DC992C4-7E60-4D87-94EC-A171457D947B}" dt="2023-08-03T07:11:40.488" v="1507" actId="113"/>
        <pc:sldMkLst>
          <pc:docMk/>
          <pc:sldMk cId="1751696948" sldId="1680"/>
        </pc:sldMkLst>
        <pc:spChg chg="mod">
          <ac:chgData name="Sharma Computer Academy" userId="08476b32c11f4418" providerId="LiveId" clId="{4DC992C4-7E60-4D87-94EC-A171457D947B}" dt="2023-08-03T07:05:15.680" v="1076" actId="20577"/>
          <ac:spMkLst>
            <pc:docMk/>
            <pc:sldMk cId="1751696948" sldId="1680"/>
            <ac:spMk id="2" creationId="{00000000-0000-0000-0000-000000000000}"/>
          </ac:spMkLst>
        </pc:spChg>
        <pc:spChg chg="mod">
          <ac:chgData name="Sharma Computer Academy" userId="08476b32c11f4418" providerId="LiveId" clId="{4DC992C4-7E60-4D87-94EC-A171457D947B}" dt="2023-08-03T07:11:40.488" v="1507" actId="113"/>
          <ac:spMkLst>
            <pc:docMk/>
            <pc:sldMk cId="1751696948" sldId="1680"/>
            <ac:spMk id="3" creationId="{00000000-0000-0000-0000-000000000000}"/>
          </ac:spMkLst>
        </pc:spChg>
      </pc:sldChg>
      <pc:sldChg chg="modSp del mod">
        <pc:chgData name="Sharma Computer Academy" userId="08476b32c11f4418" providerId="LiveId" clId="{4DC992C4-7E60-4D87-94EC-A171457D947B}" dt="2023-08-03T07:16:34.073" v="1524" actId="47"/>
        <pc:sldMkLst>
          <pc:docMk/>
          <pc:sldMk cId="1246284392" sldId="1681"/>
        </pc:sldMkLst>
        <pc:spChg chg="mod">
          <ac:chgData name="Sharma Computer Academy" userId="08476b32c11f4418" providerId="LiveId" clId="{4DC992C4-7E60-4D87-94EC-A171457D947B}" dt="2023-08-03T07:12:06.883" v="1518" actId="20577"/>
          <ac:spMkLst>
            <pc:docMk/>
            <pc:sldMk cId="1246284392" sldId="1681"/>
            <ac:spMk id="2" creationId="{00000000-0000-0000-0000-000000000000}"/>
          </ac:spMkLst>
        </pc:spChg>
        <pc:picChg chg="mod">
          <ac:chgData name="Sharma Computer Academy" userId="08476b32c11f4418" providerId="LiveId" clId="{4DC992C4-7E60-4D87-94EC-A171457D947B}" dt="2023-08-03T07:13:07.169" v="1519" actId="14826"/>
          <ac:picMkLst>
            <pc:docMk/>
            <pc:sldMk cId="1246284392" sldId="1681"/>
            <ac:picMk id="5" creationId="{0FE0D345-7036-083A-59D7-930755ED30E7}"/>
          </ac:picMkLst>
        </pc:picChg>
      </pc:sldChg>
      <pc:sldChg chg="modSp add">
        <pc:chgData name="Sharma Computer Academy" userId="08476b32c11f4418" providerId="LiveId" clId="{4DC992C4-7E60-4D87-94EC-A171457D947B}" dt="2023-08-03T07:35:38.789" v="1532" actId="14826"/>
        <pc:sldMkLst>
          <pc:docMk/>
          <pc:sldMk cId="1139711268" sldId="1682"/>
        </pc:sldMkLst>
        <pc:picChg chg="mod">
          <ac:chgData name="Sharma Computer Academy" userId="08476b32c11f4418" providerId="LiveId" clId="{4DC992C4-7E60-4D87-94EC-A171457D947B}" dt="2023-08-03T07:35:38.789" v="1532" actId="14826"/>
          <ac:picMkLst>
            <pc:docMk/>
            <pc:sldMk cId="1139711268" sldId="1682"/>
            <ac:picMk id="5" creationId="{0FE0D345-7036-083A-59D7-930755ED30E7}"/>
          </ac:picMkLst>
        </pc:picChg>
      </pc:sldChg>
      <pc:sldChg chg="modSp add mod">
        <pc:chgData name="Sharma Computer Academy" userId="08476b32c11f4418" providerId="LiveId" clId="{4DC992C4-7E60-4D87-94EC-A171457D947B}" dt="2023-08-03T07:18:31.698" v="1531" actId="20577"/>
        <pc:sldMkLst>
          <pc:docMk/>
          <pc:sldMk cId="1970622628" sldId="1683"/>
        </pc:sldMkLst>
        <pc:spChg chg="mod">
          <ac:chgData name="Sharma Computer Academy" userId="08476b32c11f4418" providerId="LiveId" clId="{4DC992C4-7E60-4D87-94EC-A171457D947B}" dt="2023-08-03T07:18:31.698" v="1531" actId="20577"/>
          <ac:spMkLst>
            <pc:docMk/>
            <pc:sldMk cId="1970622628" sldId="1683"/>
            <ac:spMk id="2" creationId="{00000000-0000-0000-0000-000000000000}"/>
          </ac:spMkLst>
        </pc:spChg>
        <pc:picChg chg="mod">
          <ac:chgData name="Sharma Computer Academy" userId="08476b32c11f4418" providerId="LiveId" clId="{4DC992C4-7E60-4D87-94EC-A171457D947B}" dt="2023-08-03T07:18:24.242" v="1525" actId="14826"/>
          <ac:picMkLst>
            <pc:docMk/>
            <pc:sldMk cId="1970622628" sldId="1683"/>
            <ac:picMk id="5" creationId="{0FE0D345-7036-083A-59D7-930755ED30E7}"/>
          </ac:picMkLst>
        </pc:picChg>
      </pc:sldChg>
      <pc:sldChg chg="add">
        <pc:chgData name="Sharma Computer Academy" userId="08476b32c11f4418" providerId="LiveId" clId="{4DC992C4-7E60-4D87-94EC-A171457D947B}" dt="2023-08-03T07:13:39.808" v="1523" actId="2890"/>
        <pc:sldMkLst>
          <pc:docMk/>
          <pc:sldMk cId="774845765" sldId="1684"/>
        </pc:sldMkLst>
      </pc:sldChg>
      <pc:sldChg chg="modSp add mod">
        <pc:chgData name="Sharma Computer Academy" userId="08476b32c11f4418" providerId="LiveId" clId="{4DC992C4-7E60-4D87-94EC-A171457D947B}" dt="2023-08-03T07:36:56.883" v="1540" actId="14826"/>
        <pc:sldMkLst>
          <pc:docMk/>
          <pc:sldMk cId="1450760055" sldId="1685"/>
        </pc:sldMkLst>
        <pc:spChg chg="mod">
          <ac:chgData name="Sharma Computer Academy" userId="08476b32c11f4418" providerId="LiveId" clId="{4DC992C4-7E60-4D87-94EC-A171457D947B}" dt="2023-08-03T07:36:47.455" v="1539" actId="20577"/>
          <ac:spMkLst>
            <pc:docMk/>
            <pc:sldMk cId="1450760055" sldId="1685"/>
            <ac:spMk id="2" creationId="{00000000-0000-0000-0000-000000000000}"/>
          </ac:spMkLst>
        </pc:spChg>
        <pc:picChg chg="mod">
          <ac:chgData name="Sharma Computer Academy" userId="08476b32c11f4418" providerId="LiveId" clId="{4DC992C4-7E60-4D87-94EC-A171457D947B}" dt="2023-08-03T07:36:56.883" v="1540" actId="14826"/>
          <ac:picMkLst>
            <pc:docMk/>
            <pc:sldMk cId="1450760055" sldId="1685"/>
            <ac:picMk id="5" creationId="{0FE0D345-7036-083A-59D7-930755ED30E7}"/>
          </ac:picMkLst>
        </pc:picChg>
      </pc:sldChg>
      <pc:sldChg chg="modSp add">
        <pc:chgData name="Sharma Computer Academy" userId="08476b32c11f4418" providerId="LiveId" clId="{4DC992C4-7E60-4D87-94EC-A171457D947B}" dt="2023-08-03T07:37:37.683" v="1542" actId="14826"/>
        <pc:sldMkLst>
          <pc:docMk/>
          <pc:sldMk cId="2950996477" sldId="1686"/>
        </pc:sldMkLst>
        <pc:picChg chg="mod">
          <ac:chgData name="Sharma Computer Academy" userId="08476b32c11f4418" providerId="LiveId" clId="{4DC992C4-7E60-4D87-94EC-A171457D947B}" dt="2023-08-03T07:37:37.683" v="1542" actId="14826"/>
          <ac:picMkLst>
            <pc:docMk/>
            <pc:sldMk cId="2950996477" sldId="1686"/>
            <ac:picMk id="5" creationId="{0FE0D345-7036-083A-59D7-930755ED30E7}"/>
          </ac:picMkLst>
        </pc:picChg>
      </pc:sldChg>
      <pc:sldChg chg="modSp mod modAnim">
        <pc:chgData name="Sharma Computer Academy" userId="08476b32c11f4418" providerId="LiveId" clId="{4DC992C4-7E60-4D87-94EC-A171457D947B}" dt="2023-08-03T07:45:28.573" v="2003" actId="115"/>
        <pc:sldMkLst>
          <pc:docMk/>
          <pc:sldMk cId="3282735195" sldId="1687"/>
        </pc:sldMkLst>
        <pc:spChg chg="mod">
          <ac:chgData name="Sharma Computer Academy" userId="08476b32c11f4418" providerId="LiveId" clId="{4DC992C4-7E60-4D87-94EC-A171457D947B}" dt="2023-08-03T07:38:59.951" v="1607" actId="20577"/>
          <ac:spMkLst>
            <pc:docMk/>
            <pc:sldMk cId="3282735195" sldId="1687"/>
            <ac:spMk id="2" creationId="{00000000-0000-0000-0000-000000000000}"/>
          </ac:spMkLst>
        </pc:spChg>
        <pc:spChg chg="mod">
          <ac:chgData name="Sharma Computer Academy" userId="08476b32c11f4418" providerId="LiveId" clId="{4DC992C4-7E60-4D87-94EC-A171457D947B}" dt="2023-08-03T07:45:28.573" v="2003" actId="115"/>
          <ac:spMkLst>
            <pc:docMk/>
            <pc:sldMk cId="3282735195" sldId="1687"/>
            <ac:spMk id="3" creationId="{00000000-0000-0000-0000-000000000000}"/>
          </ac:spMkLst>
        </pc:spChg>
      </pc:sldChg>
      <pc:sldChg chg="addSp modSp add mod ord modAnim">
        <pc:chgData name="Sharma Computer Academy" userId="08476b32c11f4418" providerId="LiveId" clId="{4DC992C4-7E60-4D87-94EC-A171457D947B}" dt="2023-08-03T08:32:09.320" v="2485" actId="20577"/>
        <pc:sldMkLst>
          <pc:docMk/>
          <pc:sldMk cId="517694492" sldId="1688"/>
        </pc:sldMkLst>
        <pc:spChg chg="mod">
          <ac:chgData name="Sharma Computer Academy" userId="08476b32c11f4418" providerId="LiveId" clId="{4DC992C4-7E60-4D87-94EC-A171457D947B}" dt="2023-08-03T08:32:09.320" v="2485" actId="20577"/>
          <ac:spMkLst>
            <pc:docMk/>
            <pc:sldMk cId="517694492" sldId="1688"/>
            <ac:spMk id="3" creationId="{00000000-0000-0000-0000-000000000000}"/>
          </ac:spMkLst>
        </pc:spChg>
        <pc:picChg chg="add mod">
          <ac:chgData name="Sharma Computer Academy" userId="08476b32c11f4418" providerId="LiveId" clId="{4DC992C4-7E60-4D87-94EC-A171457D947B}" dt="2023-08-03T08:14:54.247" v="2393" actId="14100"/>
          <ac:picMkLst>
            <pc:docMk/>
            <pc:sldMk cId="517694492" sldId="1688"/>
            <ac:picMk id="5" creationId="{E281FD33-D3FB-4000-18EB-1161ADCE73E0}"/>
          </ac:picMkLst>
        </pc:picChg>
      </pc:sldChg>
      <pc:sldChg chg="addSp delSp modSp add mod setBg modAnim">
        <pc:chgData name="Sharma Computer Academy" userId="08476b32c11f4418" providerId="LiveId" clId="{4DC992C4-7E60-4D87-94EC-A171457D947B}" dt="2023-08-03T08:33:04.327" v="2534" actId="113"/>
        <pc:sldMkLst>
          <pc:docMk/>
          <pc:sldMk cId="1188350113" sldId="1689"/>
        </pc:sldMkLst>
        <pc:spChg chg="mod">
          <ac:chgData name="Sharma Computer Academy" userId="08476b32c11f4418" providerId="LiveId" clId="{4DC992C4-7E60-4D87-94EC-A171457D947B}" dt="2023-08-03T08:32:02.250" v="2483" actId="20577"/>
          <ac:spMkLst>
            <pc:docMk/>
            <pc:sldMk cId="1188350113" sldId="1689"/>
            <ac:spMk id="2" creationId="{00000000-0000-0000-0000-000000000000}"/>
          </ac:spMkLst>
        </pc:spChg>
        <pc:spChg chg="mod">
          <ac:chgData name="Sharma Computer Academy" userId="08476b32c11f4418" providerId="LiveId" clId="{4DC992C4-7E60-4D87-94EC-A171457D947B}" dt="2023-08-03T08:33:04.327" v="2534" actId="113"/>
          <ac:spMkLst>
            <pc:docMk/>
            <pc:sldMk cId="1188350113" sldId="1689"/>
            <ac:spMk id="3" creationId="{00000000-0000-0000-0000-000000000000}"/>
          </ac:spMkLst>
        </pc:spChg>
        <pc:spChg chg="add del mod">
          <ac:chgData name="Sharma Computer Academy" userId="08476b32c11f4418" providerId="LiveId" clId="{4DC992C4-7E60-4D87-94EC-A171457D947B}" dt="2023-08-03T07:59:30.741" v="2326"/>
          <ac:spMkLst>
            <pc:docMk/>
            <pc:sldMk cId="1188350113" sldId="1689"/>
            <ac:spMk id="6" creationId="{CF4CB42D-FBA8-0EC3-08E9-5DBC81747D81}"/>
          </ac:spMkLst>
        </pc:spChg>
        <pc:spChg chg="add del mod">
          <ac:chgData name="Sharma Computer Academy" userId="08476b32c11f4418" providerId="LiveId" clId="{4DC992C4-7E60-4D87-94EC-A171457D947B}" dt="2023-08-03T07:59:30.741" v="2326"/>
          <ac:spMkLst>
            <pc:docMk/>
            <pc:sldMk cId="1188350113" sldId="1689"/>
            <ac:spMk id="7" creationId="{43540E8A-C476-A79E-352B-824F4C6AA3F4}"/>
          </ac:spMkLst>
        </pc:spChg>
        <pc:spChg chg="add del mod">
          <ac:chgData name="Sharma Computer Academy" userId="08476b32c11f4418" providerId="LiveId" clId="{4DC992C4-7E60-4D87-94EC-A171457D947B}" dt="2023-08-03T07:59:30.741" v="2326"/>
          <ac:spMkLst>
            <pc:docMk/>
            <pc:sldMk cId="1188350113" sldId="1689"/>
            <ac:spMk id="8" creationId="{9C214B8C-2084-D970-779F-1F0D8365AE36}"/>
          </ac:spMkLst>
        </pc:spChg>
        <pc:spChg chg="add del mod">
          <ac:chgData name="Sharma Computer Academy" userId="08476b32c11f4418" providerId="LiveId" clId="{4DC992C4-7E60-4D87-94EC-A171457D947B}" dt="2023-08-03T07:59:30.741" v="2326"/>
          <ac:spMkLst>
            <pc:docMk/>
            <pc:sldMk cId="1188350113" sldId="1689"/>
            <ac:spMk id="9" creationId="{AA019F56-D75A-76E0-5AAD-F01CAD60EF02}"/>
          </ac:spMkLst>
        </pc:spChg>
        <pc:spChg chg="add del mod">
          <ac:chgData name="Sharma Computer Academy" userId="08476b32c11f4418" providerId="LiveId" clId="{4DC992C4-7E60-4D87-94EC-A171457D947B}" dt="2023-08-03T07:59:30.741" v="2326"/>
          <ac:spMkLst>
            <pc:docMk/>
            <pc:sldMk cId="1188350113" sldId="1689"/>
            <ac:spMk id="10" creationId="{117B3DF9-1834-53C9-84E9-0BBB42173D79}"/>
          </ac:spMkLst>
        </pc:spChg>
        <pc:spChg chg="add del mod">
          <ac:chgData name="Sharma Computer Academy" userId="08476b32c11f4418" providerId="LiveId" clId="{4DC992C4-7E60-4D87-94EC-A171457D947B}" dt="2023-08-03T07:59:30.741" v="2326"/>
          <ac:spMkLst>
            <pc:docMk/>
            <pc:sldMk cId="1188350113" sldId="1689"/>
            <ac:spMk id="11" creationId="{F42A35EC-03A2-8F73-1ADB-F96379F2D2C4}"/>
          </ac:spMkLst>
        </pc:spChg>
        <pc:spChg chg="add del mod">
          <ac:chgData name="Sharma Computer Academy" userId="08476b32c11f4418" providerId="LiveId" clId="{4DC992C4-7E60-4D87-94EC-A171457D947B}" dt="2023-08-03T07:59:30.741" v="2326"/>
          <ac:spMkLst>
            <pc:docMk/>
            <pc:sldMk cId="1188350113" sldId="1689"/>
            <ac:spMk id="12" creationId="{CFAE59C9-93D2-4413-1431-9C4C273BB96C}"/>
          </ac:spMkLst>
        </pc:spChg>
        <pc:spChg chg="add del mod">
          <ac:chgData name="Sharma Computer Academy" userId="08476b32c11f4418" providerId="LiveId" clId="{4DC992C4-7E60-4D87-94EC-A171457D947B}" dt="2023-08-03T07:59:30.741" v="2326"/>
          <ac:spMkLst>
            <pc:docMk/>
            <pc:sldMk cId="1188350113" sldId="1689"/>
            <ac:spMk id="13" creationId="{458B045A-A8C4-3378-D5FF-583B424A1A80}"/>
          </ac:spMkLst>
        </pc:spChg>
        <pc:graphicFrameChg chg="add del mod">
          <ac:chgData name="Sharma Computer Academy" userId="08476b32c11f4418" providerId="LiveId" clId="{4DC992C4-7E60-4D87-94EC-A171457D947B}" dt="2023-08-03T07:59:30.741" v="2326"/>
          <ac:graphicFrameMkLst>
            <pc:docMk/>
            <pc:sldMk cId="1188350113" sldId="1689"/>
            <ac:graphicFrameMk id="4" creationId="{FA81CCBE-43CA-1C7C-A070-600C44E47464}"/>
          </ac:graphicFrameMkLst>
        </pc:graphicFrameChg>
        <pc:graphicFrameChg chg="add del mod">
          <ac:chgData name="Sharma Computer Academy" userId="08476b32c11f4418" providerId="LiveId" clId="{4DC992C4-7E60-4D87-94EC-A171457D947B}" dt="2023-08-03T07:59:30.741" v="2326"/>
          <ac:graphicFrameMkLst>
            <pc:docMk/>
            <pc:sldMk cId="1188350113" sldId="1689"/>
            <ac:graphicFrameMk id="5" creationId="{702380C5-3C8A-012E-A8AE-BB97ACF8AF4D}"/>
          </ac:graphicFrameMkLst>
        </pc:graphicFrameChg>
        <pc:picChg chg="add del mod">
          <ac:chgData name="Sharma Computer Academy" userId="08476b32c11f4418" providerId="LiveId" clId="{4DC992C4-7E60-4D87-94EC-A171457D947B}" dt="2023-08-03T07:59:30.741" v="2326"/>
          <ac:picMkLst>
            <pc:docMk/>
            <pc:sldMk cId="1188350113" sldId="1689"/>
            <ac:picMk id="1029" creationId="{BD5AA57D-9445-49D5-EA6B-3FCC8819A979}"/>
          </ac:picMkLst>
        </pc:picChg>
        <pc:picChg chg="add del mod">
          <ac:chgData name="Sharma Computer Academy" userId="08476b32c11f4418" providerId="LiveId" clId="{4DC992C4-7E60-4D87-94EC-A171457D947B}" dt="2023-08-03T07:59:30.741" v="2326"/>
          <ac:picMkLst>
            <pc:docMk/>
            <pc:sldMk cId="1188350113" sldId="1689"/>
            <ac:picMk id="1030" creationId="{0A70EEE3-86C2-DD28-58AD-604892F06984}"/>
          </ac:picMkLst>
        </pc:picChg>
        <pc:picChg chg="add del mod">
          <ac:chgData name="Sharma Computer Academy" userId="08476b32c11f4418" providerId="LiveId" clId="{4DC992C4-7E60-4D87-94EC-A171457D947B}" dt="2023-08-03T07:59:30.741" v="2326"/>
          <ac:picMkLst>
            <pc:docMk/>
            <pc:sldMk cId="1188350113" sldId="1689"/>
            <ac:picMk id="1031" creationId="{0B199EC9-ADD1-B284-13E1-8978D154E07F}"/>
          </ac:picMkLst>
        </pc:picChg>
        <pc:picChg chg="add del mod">
          <ac:chgData name="Sharma Computer Academy" userId="08476b32c11f4418" providerId="LiveId" clId="{4DC992C4-7E60-4D87-94EC-A171457D947B}" dt="2023-08-03T07:59:30.741" v="2326"/>
          <ac:picMkLst>
            <pc:docMk/>
            <pc:sldMk cId="1188350113" sldId="1689"/>
            <ac:picMk id="1032" creationId="{015B5BF4-8698-4110-A991-ABED716C66D1}"/>
          </ac:picMkLst>
        </pc:picChg>
        <pc:picChg chg="add del mod">
          <ac:chgData name="Sharma Computer Academy" userId="08476b32c11f4418" providerId="LiveId" clId="{4DC992C4-7E60-4D87-94EC-A171457D947B}" dt="2023-08-03T07:59:30.741" v="2326"/>
          <ac:picMkLst>
            <pc:docMk/>
            <pc:sldMk cId="1188350113" sldId="1689"/>
            <ac:picMk id="1033" creationId="{A1AC592F-0080-C83A-E0BE-5CD20F0CD59A}"/>
          </ac:picMkLst>
        </pc:picChg>
        <pc:picChg chg="add del mod">
          <ac:chgData name="Sharma Computer Academy" userId="08476b32c11f4418" providerId="LiveId" clId="{4DC992C4-7E60-4D87-94EC-A171457D947B}" dt="2023-08-03T07:59:30.741" v="2326"/>
          <ac:picMkLst>
            <pc:docMk/>
            <pc:sldMk cId="1188350113" sldId="1689"/>
            <ac:picMk id="1034" creationId="{7DF75EFC-F024-251D-EA38-7310F23617B3}"/>
          </ac:picMkLst>
        </pc:picChg>
        <pc:picChg chg="add del mod">
          <ac:chgData name="Sharma Computer Academy" userId="08476b32c11f4418" providerId="LiveId" clId="{4DC992C4-7E60-4D87-94EC-A171457D947B}" dt="2023-08-03T07:59:30.741" v="2326"/>
          <ac:picMkLst>
            <pc:docMk/>
            <pc:sldMk cId="1188350113" sldId="1689"/>
            <ac:picMk id="1035" creationId="{620F0AB7-F6ED-9F08-CFE4-35C565EF6B27}"/>
          </ac:picMkLst>
        </pc:picChg>
        <pc:picChg chg="add del mod">
          <ac:chgData name="Sharma Computer Academy" userId="08476b32c11f4418" providerId="LiveId" clId="{4DC992C4-7E60-4D87-94EC-A171457D947B}" dt="2023-08-03T07:59:30.741" v="2326"/>
          <ac:picMkLst>
            <pc:docMk/>
            <pc:sldMk cId="1188350113" sldId="1689"/>
            <ac:picMk id="1036" creationId="{04BD2F84-0300-A6E5-91C7-F5A2C77B40C4}"/>
          </ac:picMkLst>
        </pc:picChg>
        <pc:picChg chg="add del mod">
          <ac:chgData name="Sharma Computer Academy" userId="08476b32c11f4418" providerId="LiveId" clId="{4DC992C4-7E60-4D87-94EC-A171457D947B}" dt="2023-08-03T07:59:30.741" v="2326"/>
          <ac:picMkLst>
            <pc:docMk/>
            <pc:sldMk cId="1188350113" sldId="1689"/>
            <ac:picMk id="1037" creationId="{80D9E75F-49EC-B038-C58C-25CF88FBB69E}"/>
          </ac:picMkLst>
        </pc:picChg>
        <pc:picChg chg="add del mod">
          <ac:chgData name="Sharma Computer Academy" userId="08476b32c11f4418" providerId="LiveId" clId="{4DC992C4-7E60-4D87-94EC-A171457D947B}" dt="2023-08-03T07:59:30.741" v="2326"/>
          <ac:picMkLst>
            <pc:docMk/>
            <pc:sldMk cId="1188350113" sldId="1689"/>
            <ac:picMk id="1038" creationId="{EF938CF6-D77C-536B-E8C7-83BC96BEB5F2}"/>
          </ac:picMkLst>
        </pc:picChg>
        <pc:picChg chg="add del mod">
          <ac:chgData name="Sharma Computer Academy" userId="08476b32c11f4418" providerId="LiveId" clId="{4DC992C4-7E60-4D87-94EC-A171457D947B}" dt="2023-08-03T07:59:30.741" v="2326"/>
          <ac:picMkLst>
            <pc:docMk/>
            <pc:sldMk cId="1188350113" sldId="1689"/>
            <ac:picMk id="1039" creationId="{7D455E4B-58C6-5DB4-E0DB-399B7F81EA15}"/>
          </ac:picMkLst>
        </pc:picChg>
        <pc:picChg chg="add del mod">
          <ac:chgData name="Sharma Computer Academy" userId="08476b32c11f4418" providerId="LiveId" clId="{4DC992C4-7E60-4D87-94EC-A171457D947B}" dt="2023-08-03T07:59:30.741" v="2326"/>
          <ac:picMkLst>
            <pc:docMk/>
            <pc:sldMk cId="1188350113" sldId="1689"/>
            <ac:picMk id="1040" creationId="{D01AB382-3B6D-AE0F-43C0-C7AAD59B5C91}"/>
          </ac:picMkLst>
        </pc:picChg>
        <pc:picChg chg="add del mod">
          <ac:chgData name="Sharma Computer Academy" userId="08476b32c11f4418" providerId="LiveId" clId="{4DC992C4-7E60-4D87-94EC-A171457D947B}" dt="2023-08-03T07:59:30.741" v="2326"/>
          <ac:picMkLst>
            <pc:docMk/>
            <pc:sldMk cId="1188350113" sldId="1689"/>
            <ac:picMk id="1041" creationId="{F3546CF7-9531-6324-691B-DE83700D4D6B}"/>
          </ac:picMkLst>
        </pc:picChg>
        <pc:picChg chg="add del mod">
          <ac:chgData name="Sharma Computer Academy" userId="08476b32c11f4418" providerId="LiveId" clId="{4DC992C4-7E60-4D87-94EC-A171457D947B}" dt="2023-08-03T07:59:30.741" v="2326"/>
          <ac:picMkLst>
            <pc:docMk/>
            <pc:sldMk cId="1188350113" sldId="1689"/>
            <ac:picMk id="1042" creationId="{5B5D0984-72A6-F3FA-25D7-C472802A6D84}"/>
          </ac:picMkLst>
        </pc:picChg>
        <pc:picChg chg="add del mod">
          <ac:chgData name="Sharma Computer Academy" userId="08476b32c11f4418" providerId="LiveId" clId="{4DC992C4-7E60-4D87-94EC-A171457D947B}" dt="2023-08-03T07:59:30.741" v="2326"/>
          <ac:picMkLst>
            <pc:docMk/>
            <pc:sldMk cId="1188350113" sldId="1689"/>
            <ac:picMk id="1043" creationId="{967E5646-A43D-BB72-9D2A-F57F88628E0A}"/>
          </ac:picMkLst>
        </pc:picChg>
        <pc:picChg chg="add del mod">
          <ac:chgData name="Sharma Computer Academy" userId="08476b32c11f4418" providerId="LiveId" clId="{4DC992C4-7E60-4D87-94EC-A171457D947B}" dt="2023-08-03T07:59:30.741" v="2326"/>
          <ac:picMkLst>
            <pc:docMk/>
            <pc:sldMk cId="1188350113" sldId="1689"/>
            <ac:picMk id="1044" creationId="{BA3A5E90-DC84-30C7-308C-4F484C9F815F}"/>
          </ac:picMkLst>
        </pc:picChg>
        <pc:picChg chg="add del mod">
          <ac:chgData name="Sharma Computer Academy" userId="08476b32c11f4418" providerId="LiveId" clId="{4DC992C4-7E60-4D87-94EC-A171457D947B}" dt="2023-08-03T07:59:30.741" v="2326"/>
          <ac:picMkLst>
            <pc:docMk/>
            <pc:sldMk cId="1188350113" sldId="1689"/>
            <ac:picMk id="1046" creationId="{0428655E-8A16-4EE1-3AC6-F63ECDC163C5}"/>
          </ac:picMkLst>
        </pc:picChg>
        <pc:picChg chg="add del mod">
          <ac:chgData name="Sharma Computer Academy" userId="08476b32c11f4418" providerId="LiveId" clId="{4DC992C4-7E60-4D87-94EC-A171457D947B}" dt="2023-08-03T07:59:30.741" v="2326"/>
          <ac:picMkLst>
            <pc:docMk/>
            <pc:sldMk cId="1188350113" sldId="1689"/>
            <ac:picMk id="1050" creationId="{92964791-20CE-70CC-F2A2-D899178D0ED7}"/>
          </ac:picMkLst>
        </pc:picChg>
        <pc:picChg chg="add del mod">
          <ac:chgData name="Sharma Computer Academy" userId="08476b32c11f4418" providerId="LiveId" clId="{4DC992C4-7E60-4D87-94EC-A171457D947B}" dt="2023-08-03T07:59:30.741" v="2326"/>
          <ac:picMkLst>
            <pc:docMk/>
            <pc:sldMk cId="1188350113" sldId="1689"/>
            <ac:picMk id="1051" creationId="{694EBADF-1543-356D-96DD-DF72793F5206}"/>
          </ac:picMkLst>
        </pc:picChg>
        <pc:picChg chg="add del mod">
          <ac:chgData name="Sharma Computer Academy" userId="08476b32c11f4418" providerId="LiveId" clId="{4DC992C4-7E60-4D87-94EC-A171457D947B}" dt="2023-08-03T07:59:30.741" v="2326"/>
          <ac:picMkLst>
            <pc:docMk/>
            <pc:sldMk cId="1188350113" sldId="1689"/>
            <ac:picMk id="1052" creationId="{A2177565-F88C-6EA1-376F-F36408E9CA84}"/>
          </ac:picMkLst>
        </pc:picChg>
      </pc:sldChg>
      <pc:sldChg chg="modSp add del mod">
        <pc:chgData name="Sharma Computer Academy" userId="08476b32c11f4418" providerId="LiveId" clId="{4DC992C4-7E60-4D87-94EC-A171457D947B}" dt="2023-08-03T08:39:05.359" v="2778" actId="47"/>
        <pc:sldMkLst>
          <pc:docMk/>
          <pc:sldMk cId="751897223" sldId="1690"/>
        </pc:sldMkLst>
        <pc:spChg chg="mod">
          <ac:chgData name="Sharma Computer Academy" userId="08476b32c11f4418" providerId="LiveId" clId="{4DC992C4-7E60-4D87-94EC-A171457D947B}" dt="2023-08-03T08:31:54.335" v="2482" actId="20577"/>
          <ac:spMkLst>
            <pc:docMk/>
            <pc:sldMk cId="751897223" sldId="1690"/>
            <ac:spMk id="2" creationId="{00000000-0000-0000-0000-000000000000}"/>
          </ac:spMkLst>
        </pc:spChg>
      </pc:sldChg>
      <pc:sldChg chg="addSp delSp modSp add mod modAnim">
        <pc:chgData name="Sharma Computer Academy" userId="08476b32c11f4418" providerId="LiveId" clId="{4DC992C4-7E60-4D87-94EC-A171457D947B}" dt="2023-08-03T08:29:36.908" v="2470" actId="14826"/>
        <pc:sldMkLst>
          <pc:docMk/>
          <pc:sldMk cId="1494139976" sldId="1691"/>
        </pc:sldMkLst>
        <pc:spChg chg="mod">
          <ac:chgData name="Sharma Computer Academy" userId="08476b32c11f4418" providerId="LiveId" clId="{4DC992C4-7E60-4D87-94EC-A171457D947B}" dt="2023-08-03T08:29:31.385" v="2469" actId="207"/>
          <ac:spMkLst>
            <pc:docMk/>
            <pc:sldMk cId="1494139976" sldId="1691"/>
            <ac:spMk id="2" creationId="{00000000-0000-0000-0000-000000000000}"/>
          </ac:spMkLst>
        </pc:spChg>
        <pc:spChg chg="del mod">
          <ac:chgData name="Sharma Computer Academy" userId="08476b32c11f4418" providerId="LiveId" clId="{4DC992C4-7E60-4D87-94EC-A171457D947B}" dt="2023-08-03T08:13:22.296" v="2385" actId="931"/>
          <ac:spMkLst>
            <pc:docMk/>
            <pc:sldMk cId="1494139976" sldId="1691"/>
            <ac:spMk id="3" creationId="{00000000-0000-0000-0000-000000000000}"/>
          </ac:spMkLst>
        </pc:spChg>
        <pc:picChg chg="add mod">
          <ac:chgData name="Sharma Computer Academy" userId="08476b32c11f4418" providerId="LiveId" clId="{4DC992C4-7E60-4D87-94EC-A171457D947B}" dt="2023-08-03T08:29:36.908" v="2470" actId="14826"/>
          <ac:picMkLst>
            <pc:docMk/>
            <pc:sldMk cId="1494139976" sldId="1691"/>
            <ac:picMk id="5" creationId="{05B73360-C5B2-28F8-FBE5-E5C2166346E0}"/>
          </ac:picMkLst>
        </pc:picChg>
      </pc:sldChg>
      <pc:sldChg chg="addSp modSp add mod modAnim">
        <pc:chgData name="Sharma Computer Academy" userId="08476b32c11f4418" providerId="LiveId" clId="{4DC992C4-7E60-4D87-94EC-A171457D947B}" dt="2023-08-03T08:18:17.950" v="2451" actId="255"/>
        <pc:sldMkLst>
          <pc:docMk/>
          <pc:sldMk cId="2822560621" sldId="1692"/>
        </pc:sldMkLst>
        <pc:spChg chg="mod">
          <ac:chgData name="Sharma Computer Academy" userId="08476b32c11f4418" providerId="LiveId" clId="{4DC992C4-7E60-4D87-94EC-A171457D947B}" dt="2023-08-03T08:15:22.031" v="2404" actId="20577"/>
          <ac:spMkLst>
            <pc:docMk/>
            <pc:sldMk cId="2822560621" sldId="1692"/>
            <ac:spMk id="2" creationId="{00000000-0000-0000-0000-000000000000}"/>
          </ac:spMkLst>
        </pc:spChg>
        <pc:spChg chg="mod">
          <ac:chgData name="Sharma Computer Academy" userId="08476b32c11f4418" providerId="LiveId" clId="{4DC992C4-7E60-4D87-94EC-A171457D947B}" dt="2023-08-03T08:18:17.950" v="2451" actId="255"/>
          <ac:spMkLst>
            <pc:docMk/>
            <pc:sldMk cId="2822560621" sldId="1692"/>
            <ac:spMk id="3" creationId="{00000000-0000-0000-0000-000000000000}"/>
          </ac:spMkLst>
        </pc:spChg>
        <pc:picChg chg="add mod">
          <ac:chgData name="Sharma Computer Academy" userId="08476b32c11f4418" providerId="LiveId" clId="{4DC992C4-7E60-4D87-94EC-A171457D947B}" dt="2023-08-03T08:17:30.343" v="2442" actId="14100"/>
          <ac:picMkLst>
            <pc:docMk/>
            <pc:sldMk cId="2822560621" sldId="1692"/>
            <ac:picMk id="5" creationId="{D42BE5D2-7A3E-B10F-4857-1C7572D826D7}"/>
          </ac:picMkLst>
        </pc:picChg>
        <pc:picChg chg="add mod">
          <ac:chgData name="Sharma Computer Academy" userId="08476b32c11f4418" providerId="LiveId" clId="{4DC992C4-7E60-4D87-94EC-A171457D947B}" dt="2023-08-03T08:17:33.304" v="2443" actId="14100"/>
          <ac:picMkLst>
            <pc:docMk/>
            <pc:sldMk cId="2822560621" sldId="1692"/>
            <ac:picMk id="7" creationId="{08EF764C-4CEC-2182-149A-16FCBBBCFFD8}"/>
          </ac:picMkLst>
        </pc:picChg>
      </pc:sldChg>
      <pc:sldChg chg="modSp">
        <pc:chgData name="Sharma Computer Academy" userId="08476b32c11f4418" providerId="LiveId" clId="{4DC992C4-7E60-4D87-94EC-A171457D947B}" dt="2023-08-03T08:29:58.900" v="2471" actId="14826"/>
        <pc:sldMkLst>
          <pc:docMk/>
          <pc:sldMk cId="1714019160" sldId="1693"/>
        </pc:sldMkLst>
        <pc:picChg chg="mod">
          <ac:chgData name="Sharma Computer Academy" userId="08476b32c11f4418" providerId="LiveId" clId="{4DC992C4-7E60-4D87-94EC-A171457D947B}" dt="2023-08-03T08:29:58.900" v="2471" actId="14826"/>
          <ac:picMkLst>
            <pc:docMk/>
            <pc:sldMk cId="1714019160" sldId="1693"/>
            <ac:picMk id="5" creationId="{0FE0D345-7036-083A-59D7-930755ED30E7}"/>
          </ac:picMkLst>
        </pc:picChg>
      </pc:sldChg>
      <pc:sldChg chg="modSp add mod modAnim">
        <pc:chgData name="Sharma Computer Academy" userId="08476b32c11f4418" providerId="LiveId" clId="{4DC992C4-7E60-4D87-94EC-A171457D947B}" dt="2023-08-03T08:38:51.625" v="2777" actId="1076"/>
        <pc:sldMkLst>
          <pc:docMk/>
          <pc:sldMk cId="4293749775" sldId="1694"/>
        </pc:sldMkLst>
        <pc:spChg chg="mod">
          <ac:chgData name="Sharma Computer Academy" userId="08476b32c11f4418" providerId="LiveId" clId="{4DC992C4-7E60-4D87-94EC-A171457D947B}" dt="2023-08-03T08:37:28.075" v="2733" actId="20577"/>
          <ac:spMkLst>
            <pc:docMk/>
            <pc:sldMk cId="4293749775" sldId="1694"/>
            <ac:spMk id="2" creationId="{00000000-0000-0000-0000-000000000000}"/>
          </ac:spMkLst>
        </pc:spChg>
        <pc:spChg chg="mod">
          <ac:chgData name="Sharma Computer Academy" userId="08476b32c11f4418" providerId="LiveId" clId="{4DC992C4-7E60-4D87-94EC-A171457D947B}" dt="2023-08-03T08:38:49.702" v="2776" actId="113"/>
          <ac:spMkLst>
            <pc:docMk/>
            <pc:sldMk cId="4293749775" sldId="1694"/>
            <ac:spMk id="3" creationId="{00000000-0000-0000-0000-000000000000}"/>
          </ac:spMkLst>
        </pc:spChg>
        <pc:picChg chg="mod">
          <ac:chgData name="Sharma Computer Academy" userId="08476b32c11f4418" providerId="LiveId" clId="{4DC992C4-7E60-4D87-94EC-A171457D947B}" dt="2023-08-03T08:38:51.625" v="2777" actId="1076"/>
          <ac:picMkLst>
            <pc:docMk/>
            <pc:sldMk cId="4293749775" sldId="1694"/>
            <ac:picMk id="5" creationId="{257C411A-41B1-BAEE-8855-949644D1B04A}"/>
          </ac:picMkLst>
        </pc:picChg>
      </pc:sldChg>
      <pc:sldChg chg="modSp mod modAnim">
        <pc:chgData name="Sharma Computer Academy" userId="08476b32c11f4418" providerId="LiveId" clId="{4DC992C4-7E60-4D87-94EC-A171457D947B}" dt="2023-08-04T04:22:43.105" v="2967" actId="113"/>
        <pc:sldMkLst>
          <pc:docMk/>
          <pc:sldMk cId="2398098358" sldId="1695"/>
        </pc:sldMkLst>
        <pc:spChg chg="mod">
          <ac:chgData name="Sharma Computer Academy" userId="08476b32c11f4418" providerId="LiveId" clId="{4DC992C4-7E60-4D87-94EC-A171457D947B}" dt="2023-08-04T04:15:48.732" v="2781" actId="20577"/>
          <ac:spMkLst>
            <pc:docMk/>
            <pc:sldMk cId="2398098358" sldId="1695"/>
            <ac:spMk id="2" creationId="{00000000-0000-0000-0000-000000000000}"/>
          </ac:spMkLst>
        </pc:spChg>
        <pc:spChg chg="mod">
          <ac:chgData name="Sharma Computer Academy" userId="08476b32c11f4418" providerId="LiveId" clId="{4DC992C4-7E60-4D87-94EC-A171457D947B}" dt="2023-08-04T04:22:43.105" v="2967" actId="113"/>
          <ac:spMkLst>
            <pc:docMk/>
            <pc:sldMk cId="2398098358" sldId="1695"/>
            <ac:spMk id="3" creationId="{00000000-0000-0000-0000-000000000000}"/>
          </ac:spMkLst>
        </pc:spChg>
      </pc:sldChg>
      <pc:sldChg chg="add del">
        <pc:chgData name="Sharma Computer Academy" userId="08476b32c11f4418" providerId="LiveId" clId="{4DC992C4-7E60-4D87-94EC-A171457D947B}" dt="2023-08-04T04:15:41.567" v="2780" actId="2696"/>
        <pc:sldMkLst>
          <pc:docMk/>
          <pc:sldMk cId="3319011128" sldId="1695"/>
        </pc:sldMkLst>
      </pc:sldChg>
      <pc:sldChg chg="modSp add ord modAnim">
        <pc:chgData name="Sharma Computer Academy" userId="08476b32c11f4418" providerId="LiveId" clId="{4DC992C4-7E60-4D87-94EC-A171457D947B}" dt="2023-08-04T04:34:15.855" v="3378"/>
        <pc:sldMkLst>
          <pc:docMk/>
          <pc:sldMk cId="946531548" sldId="1696"/>
        </pc:sldMkLst>
        <pc:spChg chg="mod">
          <ac:chgData name="Sharma Computer Academy" userId="08476b32c11f4418" providerId="LiveId" clId="{4DC992C4-7E60-4D87-94EC-A171457D947B}" dt="2023-08-04T04:26:39.112" v="3196" actId="15"/>
          <ac:spMkLst>
            <pc:docMk/>
            <pc:sldMk cId="946531548" sldId="1696"/>
            <ac:spMk id="3" creationId="{00000000-0000-0000-0000-000000000000}"/>
          </ac:spMkLst>
        </pc:spChg>
      </pc:sldChg>
      <pc:sldChg chg="modSp add mod ord modAnim">
        <pc:chgData name="Sharma Computer Academy" userId="08476b32c11f4418" providerId="LiveId" clId="{4DC992C4-7E60-4D87-94EC-A171457D947B}" dt="2023-08-04T04:36:15.112" v="3490" actId="207"/>
        <pc:sldMkLst>
          <pc:docMk/>
          <pc:sldMk cId="456782026" sldId="1697"/>
        </pc:sldMkLst>
        <pc:spChg chg="mod">
          <ac:chgData name="Sharma Computer Academy" userId="08476b32c11f4418" providerId="LiveId" clId="{4DC992C4-7E60-4D87-94EC-A171457D947B}" dt="2023-08-04T04:26:59.090" v="3226" actId="20577"/>
          <ac:spMkLst>
            <pc:docMk/>
            <pc:sldMk cId="456782026" sldId="1697"/>
            <ac:spMk id="2" creationId="{00000000-0000-0000-0000-000000000000}"/>
          </ac:spMkLst>
        </pc:spChg>
        <pc:spChg chg="mod">
          <ac:chgData name="Sharma Computer Academy" userId="08476b32c11f4418" providerId="LiveId" clId="{4DC992C4-7E60-4D87-94EC-A171457D947B}" dt="2023-08-04T04:36:15.112" v="3490" actId="207"/>
          <ac:spMkLst>
            <pc:docMk/>
            <pc:sldMk cId="456782026" sldId="1697"/>
            <ac:spMk id="3" creationId="{00000000-0000-0000-0000-000000000000}"/>
          </ac:spMkLst>
        </pc:spChg>
      </pc:sldChg>
      <pc:sldChg chg="modSp add mod modAnim">
        <pc:chgData name="Sharma Computer Academy" userId="08476b32c11f4418" providerId="LiveId" clId="{4DC992C4-7E60-4D87-94EC-A171457D947B}" dt="2023-08-04T04:46:17.913" v="3836" actId="6549"/>
        <pc:sldMkLst>
          <pc:docMk/>
          <pc:sldMk cId="3995776708" sldId="1698"/>
        </pc:sldMkLst>
        <pc:spChg chg="mod">
          <ac:chgData name="Sharma Computer Academy" userId="08476b32c11f4418" providerId="LiveId" clId="{4DC992C4-7E60-4D87-94EC-A171457D947B}" dt="2023-08-04T04:36:52.454" v="3523" actId="20577"/>
          <ac:spMkLst>
            <pc:docMk/>
            <pc:sldMk cId="3995776708" sldId="1698"/>
            <ac:spMk id="2" creationId="{00000000-0000-0000-0000-000000000000}"/>
          </ac:spMkLst>
        </pc:spChg>
        <pc:spChg chg="mod">
          <ac:chgData name="Sharma Computer Academy" userId="08476b32c11f4418" providerId="LiveId" clId="{4DC992C4-7E60-4D87-94EC-A171457D947B}" dt="2023-08-04T04:46:17.913" v="3836" actId="6549"/>
          <ac:spMkLst>
            <pc:docMk/>
            <pc:sldMk cId="3995776708" sldId="1698"/>
            <ac:spMk id="3" creationId="{00000000-0000-0000-0000-000000000000}"/>
          </ac:spMkLst>
        </pc:spChg>
      </pc:sldChg>
      <pc:sldChg chg="addSp delSp modSp add mod modAnim">
        <pc:chgData name="Sharma Computer Academy" userId="08476b32c11f4418" providerId="LiveId" clId="{4DC992C4-7E60-4D87-94EC-A171457D947B}" dt="2023-08-04T04:34:40.980" v="3441" actId="20577"/>
        <pc:sldMkLst>
          <pc:docMk/>
          <pc:sldMk cId="4270195249" sldId="1699"/>
        </pc:sldMkLst>
        <pc:spChg chg="mod">
          <ac:chgData name="Sharma Computer Academy" userId="08476b32c11f4418" providerId="LiveId" clId="{4DC992C4-7E60-4D87-94EC-A171457D947B}" dt="2023-08-04T04:34:40.980" v="3441" actId="20577"/>
          <ac:spMkLst>
            <pc:docMk/>
            <pc:sldMk cId="4270195249" sldId="1699"/>
            <ac:spMk id="2" creationId="{00000000-0000-0000-0000-000000000000}"/>
          </ac:spMkLst>
        </pc:spChg>
        <pc:spChg chg="del mod">
          <ac:chgData name="Sharma Computer Academy" userId="08476b32c11f4418" providerId="LiveId" clId="{4DC992C4-7E60-4D87-94EC-A171457D947B}" dt="2023-08-04T04:33:53.242" v="3374" actId="931"/>
          <ac:spMkLst>
            <pc:docMk/>
            <pc:sldMk cId="4270195249" sldId="1699"/>
            <ac:spMk id="3" creationId="{00000000-0000-0000-0000-000000000000}"/>
          </ac:spMkLst>
        </pc:spChg>
        <pc:picChg chg="add mod">
          <ac:chgData name="Sharma Computer Academy" userId="08476b32c11f4418" providerId="LiveId" clId="{4DC992C4-7E60-4D87-94EC-A171457D947B}" dt="2023-08-04T04:33:57.164" v="3375" actId="1076"/>
          <ac:picMkLst>
            <pc:docMk/>
            <pc:sldMk cId="4270195249" sldId="1699"/>
            <ac:picMk id="5" creationId="{8297E6D5-7552-85DB-E3BA-BB2A340C0BBB}"/>
          </ac:picMkLst>
        </pc:picChg>
      </pc:sldChg>
      <pc:sldChg chg="modSp add mod">
        <pc:chgData name="Sharma Computer Academy" userId="08476b32c11f4418" providerId="LiveId" clId="{4DC992C4-7E60-4D87-94EC-A171457D947B}" dt="2023-08-04T04:36:29.740" v="3491" actId="14826"/>
        <pc:sldMkLst>
          <pc:docMk/>
          <pc:sldMk cId="668531452" sldId="1700"/>
        </pc:sldMkLst>
        <pc:spChg chg="mod">
          <ac:chgData name="Sharma Computer Academy" userId="08476b32c11f4418" providerId="LiveId" clId="{4DC992C4-7E60-4D87-94EC-A171457D947B}" dt="2023-08-04T04:35:04.433" v="3477" actId="20577"/>
          <ac:spMkLst>
            <pc:docMk/>
            <pc:sldMk cId="668531452" sldId="1700"/>
            <ac:spMk id="2" creationId="{00000000-0000-0000-0000-000000000000}"/>
          </ac:spMkLst>
        </pc:spChg>
        <pc:picChg chg="mod">
          <ac:chgData name="Sharma Computer Academy" userId="08476b32c11f4418" providerId="LiveId" clId="{4DC992C4-7E60-4D87-94EC-A171457D947B}" dt="2023-08-04T04:36:29.740" v="3491" actId="14826"/>
          <ac:picMkLst>
            <pc:docMk/>
            <pc:sldMk cId="668531452" sldId="1700"/>
            <ac:picMk id="5" creationId="{8297E6D5-7552-85DB-E3BA-BB2A340C0BBB}"/>
          </ac:picMkLst>
        </pc:picChg>
      </pc:sldChg>
      <pc:sldChg chg="modSp add mod modAnim">
        <pc:chgData name="Sharma Computer Academy" userId="08476b32c11f4418" providerId="LiveId" clId="{4DC992C4-7E60-4D87-94EC-A171457D947B}" dt="2023-08-04T04:45:12.299" v="3814" actId="20577"/>
        <pc:sldMkLst>
          <pc:docMk/>
          <pc:sldMk cId="1710997053" sldId="1701"/>
        </pc:sldMkLst>
        <pc:spChg chg="mod">
          <ac:chgData name="Sharma Computer Academy" userId="08476b32c11f4418" providerId="LiveId" clId="{4DC992C4-7E60-4D87-94EC-A171457D947B}" dt="2023-08-04T04:45:12.299" v="3814" actId="20577"/>
          <ac:spMkLst>
            <pc:docMk/>
            <pc:sldMk cId="1710997053" sldId="1701"/>
            <ac:spMk id="3" creationId="{00000000-0000-0000-0000-000000000000}"/>
          </ac:spMkLst>
        </pc:spChg>
      </pc:sldChg>
      <pc:sldChg chg="addSp delSp modSp add mod ord">
        <pc:chgData name="Sharma Computer Academy" userId="08476b32c11f4418" providerId="LiveId" clId="{4DC992C4-7E60-4D87-94EC-A171457D947B}" dt="2023-08-04T04:46:56.097" v="3841"/>
        <pc:sldMkLst>
          <pc:docMk/>
          <pc:sldMk cId="3570038578" sldId="1702"/>
        </pc:sldMkLst>
        <pc:spChg chg="del mod">
          <ac:chgData name="Sharma Computer Academy" userId="08476b32c11f4418" providerId="LiveId" clId="{4DC992C4-7E60-4D87-94EC-A171457D947B}" dt="2023-08-04T04:46:32.904" v="3838" actId="931"/>
          <ac:spMkLst>
            <pc:docMk/>
            <pc:sldMk cId="3570038578" sldId="1702"/>
            <ac:spMk id="3" creationId="{00000000-0000-0000-0000-000000000000}"/>
          </ac:spMkLst>
        </pc:spChg>
        <pc:picChg chg="add mod">
          <ac:chgData name="Sharma Computer Academy" userId="08476b32c11f4418" providerId="LiveId" clId="{4DC992C4-7E60-4D87-94EC-A171457D947B}" dt="2023-08-04T04:46:32.904" v="3838" actId="931"/>
          <ac:picMkLst>
            <pc:docMk/>
            <pc:sldMk cId="3570038578" sldId="1702"/>
            <ac:picMk id="5" creationId="{9A68F946-0DB4-9BBE-37DE-1A609DB58638}"/>
          </ac:picMkLst>
        </pc:picChg>
      </pc:sldChg>
      <pc:sldChg chg="modSp add mod ord">
        <pc:chgData name="Sharma Computer Academy" userId="08476b32c11f4418" providerId="LiveId" clId="{4DC992C4-7E60-4D87-94EC-A171457D947B}" dt="2023-08-04T04:50:52.572" v="3901" actId="207"/>
        <pc:sldMkLst>
          <pc:docMk/>
          <pc:sldMk cId="48100462" sldId="1703"/>
        </pc:sldMkLst>
        <pc:spChg chg="mod">
          <ac:chgData name="Sharma Computer Academy" userId="08476b32c11f4418" providerId="LiveId" clId="{4DC992C4-7E60-4D87-94EC-A171457D947B}" dt="2023-08-04T04:50:52.572" v="3901" actId="207"/>
          <ac:spMkLst>
            <pc:docMk/>
            <pc:sldMk cId="48100462" sldId="1703"/>
            <ac:spMk id="3" creationId="{00000000-0000-0000-0000-000000000000}"/>
          </ac:spMkLst>
        </pc:spChg>
      </pc:sldChg>
      <pc:sldChg chg="modSp add ord">
        <pc:chgData name="Sharma Computer Academy" userId="08476b32c11f4418" providerId="LiveId" clId="{4DC992C4-7E60-4D87-94EC-A171457D947B}" dt="2023-08-04T04:51:16.377" v="3905"/>
        <pc:sldMkLst>
          <pc:docMk/>
          <pc:sldMk cId="1426970053" sldId="1704"/>
        </pc:sldMkLst>
        <pc:picChg chg="mod">
          <ac:chgData name="Sharma Computer Academy" userId="08476b32c11f4418" providerId="LiveId" clId="{4DC992C4-7E60-4D87-94EC-A171457D947B}" dt="2023-08-04T04:51:06.372" v="3902" actId="14826"/>
          <ac:picMkLst>
            <pc:docMk/>
            <pc:sldMk cId="1426970053" sldId="1704"/>
            <ac:picMk id="5" creationId="{9A68F946-0DB4-9BBE-37DE-1A609DB58638}"/>
          </ac:picMkLst>
        </pc:picChg>
      </pc:sldChg>
      <pc:sldChg chg="modSp add mod">
        <pc:chgData name="Sharma Computer Academy" userId="08476b32c11f4418" providerId="LiveId" clId="{4DC992C4-7E60-4D87-94EC-A171457D947B}" dt="2023-08-04T04:54:49.169" v="3980" actId="113"/>
        <pc:sldMkLst>
          <pc:docMk/>
          <pc:sldMk cId="3269423636" sldId="1705"/>
        </pc:sldMkLst>
        <pc:spChg chg="mod">
          <ac:chgData name="Sharma Computer Academy" userId="08476b32c11f4418" providerId="LiveId" clId="{4DC992C4-7E60-4D87-94EC-A171457D947B}" dt="2023-08-04T04:52:04.069" v="3925" actId="20577"/>
          <ac:spMkLst>
            <pc:docMk/>
            <pc:sldMk cId="3269423636" sldId="1705"/>
            <ac:spMk id="2" creationId="{00000000-0000-0000-0000-000000000000}"/>
          </ac:spMkLst>
        </pc:spChg>
        <pc:spChg chg="mod">
          <ac:chgData name="Sharma Computer Academy" userId="08476b32c11f4418" providerId="LiveId" clId="{4DC992C4-7E60-4D87-94EC-A171457D947B}" dt="2023-08-04T04:54:49.169" v="3980" actId="113"/>
          <ac:spMkLst>
            <pc:docMk/>
            <pc:sldMk cId="3269423636" sldId="1705"/>
            <ac:spMk id="3" creationId="{00000000-0000-0000-0000-000000000000}"/>
          </ac:spMkLst>
        </pc:spChg>
      </pc:sldChg>
      <pc:sldChg chg="modSp add mod">
        <pc:chgData name="Sharma Computer Academy" userId="08476b32c11f4418" providerId="LiveId" clId="{4DC992C4-7E60-4D87-94EC-A171457D947B}" dt="2023-08-04T05:05:42.461" v="4038" actId="20577"/>
        <pc:sldMkLst>
          <pc:docMk/>
          <pc:sldMk cId="2281392981" sldId="1706"/>
        </pc:sldMkLst>
        <pc:spChg chg="mod">
          <ac:chgData name="Sharma Computer Academy" userId="08476b32c11f4418" providerId="LiveId" clId="{4DC992C4-7E60-4D87-94EC-A171457D947B}" dt="2023-08-04T04:56:36.819" v="4008" actId="20577"/>
          <ac:spMkLst>
            <pc:docMk/>
            <pc:sldMk cId="2281392981" sldId="1706"/>
            <ac:spMk id="2" creationId="{00000000-0000-0000-0000-000000000000}"/>
          </ac:spMkLst>
        </pc:spChg>
        <pc:spChg chg="mod">
          <ac:chgData name="Sharma Computer Academy" userId="08476b32c11f4418" providerId="LiveId" clId="{4DC992C4-7E60-4D87-94EC-A171457D947B}" dt="2023-08-04T05:05:42.461" v="4038" actId="20577"/>
          <ac:spMkLst>
            <pc:docMk/>
            <pc:sldMk cId="2281392981" sldId="1706"/>
            <ac:spMk id="3" creationId="{00000000-0000-0000-0000-000000000000}"/>
          </ac:spMkLst>
        </pc:spChg>
      </pc:sldChg>
      <pc:sldChg chg="modSp add mod">
        <pc:chgData name="Sharma Computer Academy" userId="08476b32c11f4418" providerId="LiveId" clId="{4DC992C4-7E60-4D87-94EC-A171457D947B}" dt="2023-08-04T05:09:59.869" v="4104" actId="20577"/>
        <pc:sldMkLst>
          <pc:docMk/>
          <pc:sldMk cId="335151992" sldId="1707"/>
        </pc:sldMkLst>
        <pc:spChg chg="mod">
          <ac:chgData name="Sharma Computer Academy" userId="08476b32c11f4418" providerId="LiveId" clId="{4DC992C4-7E60-4D87-94EC-A171457D947B}" dt="2023-08-04T05:08:08.244" v="4065" actId="20577"/>
          <ac:spMkLst>
            <pc:docMk/>
            <pc:sldMk cId="335151992" sldId="1707"/>
            <ac:spMk id="2" creationId="{00000000-0000-0000-0000-000000000000}"/>
          </ac:spMkLst>
        </pc:spChg>
        <pc:spChg chg="mod">
          <ac:chgData name="Sharma Computer Academy" userId="08476b32c11f4418" providerId="LiveId" clId="{4DC992C4-7E60-4D87-94EC-A171457D947B}" dt="2023-08-04T05:09:59.869" v="4104" actId="20577"/>
          <ac:spMkLst>
            <pc:docMk/>
            <pc:sldMk cId="335151992" sldId="1707"/>
            <ac:spMk id="3" creationId="{00000000-0000-0000-0000-000000000000}"/>
          </ac:spMkLst>
        </pc:spChg>
      </pc:sldChg>
      <pc:sldChg chg="addSp delSp modSp add mod">
        <pc:chgData name="Sharma Computer Academy" userId="08476b32c11f4418" providerId="LiveId" clId="{4DC992C4-7E60-4D87-94EC-A171457D947B}" dt="2023-08-04T05:10:39.327" v="4107" actId="931"/>
        <pc:sldMkLst>
          <pc:docMk/>
          <pc:sldMk cId="4203907314" sldId="1708"/>
        </pc:sldMkLst>
        <pc:spChg chg="del mod">
          <ac:chgData name="Sharma Computer Academy" userId="08476b32c11f4418" providerId="LiveId" clId="{4DC992C4-7E60-4D87-94EC-A171457D947B}" dt="2023-08-04T05:10:39.327" v="4107" actId="931"/>
          <ac:spMkLst>
            <pc:docMk/>
            <pc:sldMk cId="4203907314" sldId="1708"/>
            <ac:spMk id="3" creationId="{00000000-0000-0000-0000-000000000000}"/>
          </ac:spMkLst>
        </pc:spChg>
        <pc:picChg chg="add mod">
          <ac:chgData name="Sharma Computer Academy" userId="08476b32c11f4418" providerId="LiveId" clId="{4DC992C4-7E60-4D87-94EC-A171457D947B}" dt="2023-08-04T05:10:39.327" v="4107" actId="931"/>
          <ac:picMkLst>
            <pc:docMk/>
            <pc:sldMk cId="4203907314" sldId="1708"/>
            <ac:picMk id="5" creationId="{1AC6B34E-6680-2EE6-5135-2C90DCFBC803}"/>
          </ac:picMkLst>
        </pc:picChg>
      </pc:sldChg>
      <pc:sldChg chg="modSp add mod ord">
        <pc:chgData name="Sharma Computer Academy" userId="08476b32c11f4418" providerId="LiveId" clId="{4DC992C4-7E60-4D87-94EC-A171457D947B}" dt="2023-08-04T05:18:56.845" v="4225" actId="20577"/>
        <pc:sldMkLst>
          <pc:docMk/>
          <pc:sldMk cId="845730659" sldId="1709"/>
        </pc:sldMkLst>
        <pc:spChg chg="mod">
          <ac:chgData name="Sharma Computer Academy" userId="08476b32c11f4418" providerId="LiveId" clId="{4DC992C4-7E60-4D87-94EC-A171457D947B}" dt="2023-08-04T05:13:16.021" v="4128" actId="20577"/>
          <ac:spMkLst>
            <pc:docMk/>
            <pc:sldMk cId="845730659" sldId="1709"/>
            <ac:spMk id="2" creationId="{00000000-0000-0000-0000-000000000000}"/>
          </ac:spMkLst>
        </pc:spChg>
        <pc:spChg chg="mod">
          <ac:chgData name="Sharma Computer Academy" userId="08476b32c11f4418" providerId="LiveId" clId="{4DC992C4-7E60-4D87-94EC-A171457D947B}" dt="2023-08-04T05:18:56.845" v="4225" actId="20577"/>
          <ac:spMkLst>
            <pc:docMk/>
            <pc:sldMk cId="845730659" sldId="1709"/>
            <ac:spMk id="3" creationId="{00000000-0000-0000-0000-000000000000}"/>
          </ac:spMkLst>
        </pc:spChg>
      </pc:sldChg>
      <pc:sldChg chg="addSp delSp modSp add mod">
        <pc:chgData name="Sharma Computer Academy" userId="08476b32c11f4418" providerId="LiveId" clId="{4DC992C4-7E60-4D87-94EC-A171457D947B}" dt="2023-08-04T05:21:03.825" v="4255" actId="255"/>
        <pc:sldMkLst>
          <pc:docMk/>
          <pc:sldMk cId="1280669769" sldId="1710"/>
        </pc:sldMkLst>
        <pc:spChg chg="del mod">
          <ac:chgData name="Sharma Computer Academy" userId="08476b32c11f4418" providerId="LiveId" clId="{4DC992C4-7E60-4D87-94EC-A171457D947B}" dt="2023-08-04T05:19:25.012" v="4228" actId="931"/>
          <ac:spMkLst>
            <pc:docMk/>
            <pc:sldMk cId="1280669769" sldId="1710"/>
            <ac:spMk id="3" creationId="{00000000-0000-0000-0000-000000000000}"/>
          </ac:spMkLst>
        </pc:spChg>
        <pc:spChg chg="add mod">
          <ac:chgData name="Sharma Computer Academy" userId="08476b32c11f4418" providerId="LiveId" clId="{4DC992C4-7E60-4D87-94EC-A171457D947B}" dt="2023-08-04T05:21:03.825" v="4255" actId="255"/>
          <ac:spMkLst>
            <pc:docMk/>
            <pc:sldMk cId="1280669769" sldId="1710"/>
            <ac:spMk id="7" creationId="{6509C0D0-4004-8F11-8194-EE1178605F63}"/>
          </ac:spMkLst>
        </pc:spChg>
        <pc:picChg chg="add mod">
          <ac:chgData name="Sharma Computer Academy" userId="08476b32c11f4418" providerId="LiveId" clId="{4DC992C4-7E60-4D87-94EC-A171457D947B}" dt="2023-08-04T05:19:56.237" v="4235" actId="14100"/>
          <ac:picMkLst>
            <pc:docMk/>
            <pc:sldMk cId="1280669769" sldId="1710"/>
            <ac:picMk id="5" creationId="{0A8C641E-C7C7-96AE-0B79-860D71BF2C4A}"/>
          </ac:picMkLst>
        </pc:picChg>
      </pc:sldChg>
      <pc:sldChg chg="modSp mod">
        <pc:chgData name="Sharma Computer Academy" userId="08476b32c11f4418" providerId="LiveId" clId="{4DC992C4-7E60-4D87-94EC-A171457D947B}" dt="2023-08-04T06:54:14.435" v="5421" actId="113"/>
        <pc:sldMkLst>
          <pc:docMk/>
          <pc:sldMk cId="3802821757" sldId="1711"/>
        </pc:sldMkLst>
        <pc:spChg chg="mod">
          <ac:chgData name="Sharma Computer Academy" userId="08476b32c11f4418" providerId="LiveId" clId="{4DC992C4-7E60-4D87-94EC-A171457D947B}" dt="2023-08-04T05:47:28.898" v="4383" actId="20577"/>
          <ac:spMkLst>
            <pc:docMk/>
            <pc:sldMk cId="3802821757" sldId="1711"/>
            <ac:spMk id="2" creationId="{00000000-0000-0000-0000-000000000000}"/>
          </ac:spMkLst>
        </pc:spChg>
        <pc:spChg chg="mod">
          <ac:chgData name="Sharma Computer Academy" userId="08476b32c11f4418" providerId="LiveId" clId="{4DC992C4-7E60-4D87-94EC-A171457D947B}" dt="2023-08-04T06:54:14.435" v="5421" actId="113"/>
          <ac:spMkLst>
            <pc:docMk/>
            <pc:sldMk cId="3802821757" sldId="1711"/>
            <ac:spMk id="3" creationId="{00000000-0000-0000-0000-000000000000}"/>
          </ac:spMkLst>
        </pc:spChg>
      </pc:sldChg>
      <pc:sldChg chg="add ord">
        <pc:chgData name="Sharma Computer Academy" userId="08476b32c11f4418" providerId="LiveId" clId="{4DC992C4-7E60-4D87-94EC-A171457D947B}" dt="2023-08-04T06:00:51.546" v="4912"/>
        <pc:sldMkLst>
          <pc:docMk/>
          <pc:sldMk cId="1343772800" sldId="1712"/>
        </pc:sldMkLst>
      </pc:sldChg>
      <pc:sldChg chg="addSp delSp modSp add mod">
        <pc:chgData name="Sharma Computer Academy" userId="08476b32c11f4418" providerId="LiveId" clId="{4DC992C4-7E60-4D87-94EC-A171457D947B}" dt="2023-08-04T06:04:03.834" v="4937" actId="931"/>
        <pc:sldMkLst>
          <pc:docMk/>
          <pc:sldMk cId="1181731948" sldId="1713"/>
        </pc:sldMkLst>
        <pc:spChg chg="mod">
          <ac:chgData name="Sharma Computer Academy" userId="08476b32c11f4418" providerId="LiveId" clId="{4DC992C4-7E60-4D87-94EC-A171457D947B}" dt="2023-08-04T06:01:06.252" v="4934" actId="20577"/>
          <ac:spMkLst>
            <pc:docMk/>
            <pc:sldMk cId="1181731948" sldId="1713"/>
            <ac:spMk id="2" creationId="{00000000-0000-0000-0000-000000000000}"/>
          </ac:spMkLst>
        </pc:spChg>
        <pc:spChg chg="del mod">
          <ac:chgData name="Sharma Computer Academy" userId="08476b32c11f4418" providerId="LiveId" clId="{4DC992C4-7E60-4D87-94EC-A171457D947B}" dt="2023-08-04T06:04:03.834" v="4937" actId="931"/>
          <ac:spMkLst>
            <pc:docMk/>
            <pc:sldMk cId="1181731948" sldId="1713"/>
            <ac:spMk id="3" creationId="{00000000-0000-0000-0000-000000000000}"/>
          </ac:spMkLst>
        </pc:spChg>
        <pc:picChg chg="add mod">
          <ac:chgData name="Sharma Computer Academy" userId="08476b32c11f4418" providerId="LiveId" clId="{4DC992C4-7E60-4D87-94EC-A171457D947B}" dt="2023-08-04T06:04:03.834" v="4937" actId="931"/>
          <ac:picMkLst>
            <pc:docMk/>
            <pc:sldMk cId="1181731948" sldId="1713"/>
            <ac:picMk id="5" creationId="{A4E41F09-3A4E-B214-F745-6C19E82C38FE}"/>
          </ac:picMkLst>
        </pc:picChg>
      </pc:sldChg>
      <pc:sldChg chg="modSp add mod">
        <pc:chgData name="Sharma Computer Academy" userId="08476b32c11f4418" providerId="LiveId" clId="{4DC992C4-7E60-4D87-94EC-A171457D947B}" dt="2023-08-04T07:07:31.861" v="5893" actId="20577"/>
        <pc:sldMkLst>
          <pc:docMk/>
          <pc:sldMk cId="2419959486" sldId="1714"/>
        </pc:sldMkLst>
        <pc:spChg chg="mod">
          <ac:chgData name="Sharma Computer Academy" userId="08476b32c11f4418" providerId="LiveId" clId="{4DC992C4-7E60-4D87-94EC-A171457D947B}" dt="2023-08-04T07:07:31.861" v="5893" actId="20577"/>
          <ac:spMkLst>
            <pc:docMk/>
            <pc:sldMk cId="2419959486" sldId="1714"/>
            <ac:spMk id="2" creationId="{00000000-0000-0000-0000-000000000000}"/>
          </ac:spMkLst>
        </pc:spChg>
        <pc:spChg chg="mod">
          <ac:chgData name="Sharma Computer Academy" userId="08476b32c11f4418" providerId="LiveId" clId="{4DC992C4-7E60-4D87-94EC-A171457D947B}" dt="2023-08-04T06:54:24.695" v="5424" actId="20577"/>
          <ac:spMkLst>
            <pc:docMk/>
            <pc:sldMk cId="2419959486" sldId="1714"/>
            <ac:spMk id="3" creationId="{00000000-0000-0000-0000-000000000000}"/>
          </ac:spMkLst>
        </pc:spChg>
      </pc:sldChg>
      <pc:sldChg chg="modSp add mod">
        <pc:chgData name="Sharma Computer Academy" userId="08476b32c11f4418" providerId="LiveId" clId="{4DC992C4-7E60-4D87-94EC-A171457D947B}" dt="2023-08-04T07:07:38.556" v="5894"/>
        <pc:sldMkLst>
          <pc:docMk/>
          <pc:sldMk cId="940860117" sldId="1715"/>
        </pc:sldMkLst>
        <pc:spChg chg="mod">
          <ac:chgData name="Sharma Computer Academy" userId="08476b32c11f4418" providerId="LiveId" clId="{4DC992C4-7E60-4D87-94EC-A171457D947B}" dt="2023-08-04T07:07:38.556" v="5894"/>
          <ac:spMkLst>
            <pc:docMk/>
            <pc:sldMk cId="940860117" sldId="1715"/>
            <ac:spMk id="2" creationId="{00000000-0000-0000-0000-000000000000}"/>
          </ac:spMkLst>
        </pc:spChg>
        <pc:spChg chg="mod">
          <ac:chgData name="Sharma Computer Academy" userId="08476b32c11f4418" providerId="LiveId" clId="{4DC992C4-7E60-4D87-94EC-A171457D947B}" dt="2023-08-04T06:15:41.523" v="5320" actId="113"/>
          <ac:spMkLst>
            <pc:docMk/>
            <pc:sldMk cId="940860117" sldId="1715"/>
            <ac:spMk id="3" creationId="{00000000-0000-0000-0000-000000000000}"/>
          </ac:spMkLst>
        </pc:spChg>
      </pc:sldChg>
      <pc:sldChg chg="addSp delSp modSp add mod ord">
        <pc:chgData name="Sharma Computer Academy" userId="08476b32c11f4418" providerId="LiveId" clId="{4DC992C4-7E60-4D87-94EC-A171457D947B}" dt="2023-08-04T07:11:04.320" v="5954" actId="20577"/>
        <pc:sldMkLst>
          <pc:docMk/>
          <pc:sldMk cId="579154623" sldId="1716"/>
        </pc:sldMkLst>
        <pc:spChg chg="mod">
          <ac:chgData name="Sharma Computer Academy" userId="08476b32c11f4418" providerId="LiveId" clId="{4DC992C4-7E60-4D87-94EC-A171457D947B}" dt="2023-08-04T06:17:29.967" v="5328" actId="20577"/>
          <ac:spMkLst>
            <pc:docMk/>
            <pc:sldMk cId="579154623" sldId="1716"/>
            <ac:spMk id="2" creationId="{00000000-0000-0000-0000-000000000000}"/>
          </ac:spMkLst>
        </pc:spChg>
        <pc:spChg chg="del mod">
          <ac:chgData name="Sharma Computer Academy" userId="08476b32c11f4418" providerId="LiveId" clId="{4DC992C4-7E60-4D87-94EC-A171457D947B}" dt="2023-08-04T06:17:39.461" v="5330" actId="931"/>
          <ac:spMkLst>
            <pc:docMk/>
            <pc:sldMk cId="579154623" sldId="1716"/>
            <ac:spMk id="3" creationId="{00000000-0000-0000-0000-000000000000}"/>
          </ac:spMkLst>
        </pc:spChg>
        <pc:spChg chg="add mod">
          <ac:chgData name="Sharma Computer Academy" userId="08476b32c11f4418" providerId="LiveId" clId="{4DC992C4-7E60-4D87-94EC-A171457D947B}" dt="2023-08-04T06:19:26.532" v="5352" actId="207"/>
          <ac:spMkLst>
            <pc:docMk/>
            <pc:sldMk cId="579154623" sldId="1716"/>
            <ac:spMk id="9" creationId="{5D276790-C1C1-E15A-9BE2-E2E143271854}"/>
          </ac:spMkLst>
        </pc:spChg>
        <pc:spChg chg="add mod">
          <ac:chgData name="Sharma Computer Academy" userId="08476b32c11f4418" providerId="LiveId" clId="{4DC992C4-7E60-4D87-94EC-A171457D947B}" dt="2023-08-04T07:11:04.320" v="5954" actId="20577"/>
          <ac:spMkLst>
            <pc:docMk/>
            <pc:sldMk cId="579154623" sldId="1716"/>
            <ac:spMk id="10" creationId="{FC9EA73A-481E-774E-E832-6C7170620260}"/>
          </ac:spMkLst>
        </pc:spChg>
        <pc:picChg chg="add mod">
          <ac:chgData name="Sharma Computer Academy" userId="08476b32c11f4418" providerId="LiveId" clId="{4DC992C4-7E60-4D87-94EC-A171457D947B}" dt="2023-08-04T06:18:59.203" v="5337" actId="1076"/>
          <ac:picMkLst>
            <pc:docMk/>
            <pc:sldMk cId="579154623" sldId="1716"/>
            <ac:picMk id="5" creationId="{8B8CB6A2-CC89-951A-AC71-C2B74FFFC652}"/>
          </ac:picMkLst>
        </pc:picChg>
        <pc:picChg chg="add mod">
          <ac:chgData name="Sharma Computer Academy" userId="08476b32c11f4418" providerId="LiveId" clId="{4DC992C4-7E60-4D87-94EC-A171457D947B}" dt="2023-08-04T06:20:05.533" v="5366" actId="1076"/>
          <ac:picMkLst>
            <pc:docMk/>
            <pc:sldMk cId="579154623" sldId="1716"/>
            <ac:picMk id="7" creationId="{791B448E-BB15-10F9-B2B2-43871FCC5A21}"/>
          </ac:picMkLst>
        </pc:picChg>
      </pc:sldChg>
      <pc:sldChg chg="modSp">
        <pc:chgData name="Sharma Computer Academy" userId="08476b32c11f4418" providerId="LiveId" clId="{4DC992C4-7E60-4D87-94EC-A171457D947B}" dt="2023-08-04T06:34:25.506" v="5367" actId="14826"/>
        <pc:sldMkLst>
          <pc:docMk/>
          <pc:sldMk cId="2302074524" sldId="1717"/>
        </pc:sldMkLst>
        <pc:picChg chg="mod">
          <ac:chgData name="Sharma Computer Academy" userId="08476b32c11f4418" providerId="LiveId" clId="{4DC992C4-7E60-4D87-94EC-A171457D947B}" dt="2023-08-04T06:34:25.506" v="5367" actId="14826"/>
          <ac:picMkLst>
            <pc:docMk/>
            <pc:sldMk cId="2302074524" sldId="1717"/>
            <ac:picMk id="5" creationId="{05B73360-C5B2-28F8-FBE5-E5C2166346E0}"/>
          </ac:picMkLst>
        </pc:picChg>
      </pc:sldChg>
      <pc:sldChg chg="modSp">
        <pc:chgData name="Sharma Computer Academy" userId="08476b32c11f4418" providerId="LiveId" clId="{4DC992C4-7E60-4D87-94EC-A171457D947B}" dt="2023-08-04T06:37:19.861" v="5368" actId="14826"/>
        <pc:sldMkLst>
          <pc:docMk/>
          <pc:sldMk cId="429188039" sldId="1718"/>
        </pc:sldMkLst>
        <pc:picChg chg="mod">
          <ac:chgData name="Sharma Computer Academy" userId="08476b32c11f4418" providerId="LiveId" clId="{4DC992C4-7E60-4D87-94EC-A171457D947B}" dt="2023-08-04T06:37:19.861" v="5368" actId="14826"/>
          <ac:picMkLst>
            <pc:docMk/>
            <pc:sldMk cId="429188039" sldId="1718"/>
            <ac:picMk id="5" creationId="{0FE0D345-7036-083A-59D7-930755ED30E7}"/>
          </ac:picMkLst>
        </pc:picChg>
      </pc:sldChg>
      <pc:sldChg chg="modSp add mod">
        <pc:chgData name="Sharma Computer Academy" userId="08476b32c11f4418" providerId="LiveId" clId="{4DC992C4-7E60-4D87-94EC-A171457D947B}" dt="2023-08-04T06:37:51.308" v="5391" actId="1076"/>
        <pc:sldMkLst>
          <pc:docMk/>
          <pc:sldMk cId="1257025177" sldId="1719"/>
        </pc:sldMkLst>
        <pc:spChg chg="mod">
          <ac:chgData name="Sharma Computer Academy" userId="08476b32c11f4418" providerId="LiveId" clId="{4DC992C4-7E60-4D87-94EC-A171457D947B}" dt="2023-08-04T06:37:32.490" v="5386" actId="6549"/>
          <ac:spMkLst>
            <pc:docMk/>
            <pc:sldMk cId="1257025177" sldId="1719"/>
            <ac:spMk id="2" creationId="{00000000-0000-0000-0000-000000000000}"/>
          </ac:spMkLst>
        </pc:spChg>
        <pc:picChg chg="mod">
          <ac:chgData name="Sharma Computer Academy" userId="08476b32c11f4418" providerId="LiveId" clId="{4DC992C4-7E60-4D87-94EC-A171457D947B}" dt="2023-08-04T06:37:51.308" v="5391" actId="1076"/>
          <ac:picMkLst>
            <pc:docMk/>
            <pc:sldMk cId="1257025177" sldId="1719"/>
            <ac:picMk id="5" creationId="{0FE0D345-7036-083A-59D7-930755ED30E7}"/>
          </ac:picMkLst>
        </pc:picChg>
      </pc:sldChg>
      <pc:sldChg chg="modSp add mod ord">
        <pc:chgData name="Sharma Computer Academy" userId="08476b32c11f4418" providerId="LiveId" clId="{4DC992C4-7E60-4D87-94EC-A171457D947B}" dt="2023-08-04T07:09:59.789" v="5945"/>
        <pc:sldMkLst>
          <pc:docMk/>
          <pc:sldMk cId="237174061" sldId="1720"/>
        </pc:sldMkLst>
        <pc:spChg chg="mod">
          <ac:chgData name="Sharma Computer Academy" userId="08476b32c11f4418" providerId="LiveId" clId="{4DC992C4-7E60-4D87-94EC-A171457D947B}" dt="2023-08-04T07:07:12.491" v="5865" actId="20577"/>
          <ac:spMkLst>
            <pc:docMk/>
            <pc:sldMk cId="237174061" sldId="1720"/>
            <ac:spMk id="2" creationId="{00000000-0000-0000-0000-000000000000}"/>
          </ac:spMkLst>
        </pc:spChg>
        <pc:spChg chg="mod">
          <ac:chgData name="Sharma Computer Academy" userId="08476b32c11f4418" providerId="LiveId" clId="{4DC992C4-7E60-4D87-94EC-A171457D947B}" dt="2023-08-04T07:09:50.555" v="5942" actId="20577"/>
          <ac:spMkLst>
            <pc:docMk/>
            <pc:sldMk cId="237174061" sldId="1720"/>
            <ac:spMk id="3" creationId="{00000000-0000-0000-0000-000000000000}"/>
          </ac:spMkLst>
        </pc:spChg>
      </pc:sldChg>
      <pc:sldChg chg="delSp modSp add mod">
        <pc:chgData name="Sharma Computer Academy" userId="08476b32c11f4418" providerId="LiveId" clId="{4DC992C4-7E60-4D87-94EC-A171457D947B}" dt="2023-08-04T07:11:50.023" v="5957" actId="14100"/>
        <pc:sldMkLst>
          <pc:docMk/>
          <pc:sldMk cId="2430741633" sldId="1721"/>
        </pc:sldMkLst>
        <pc:spChg chg="del">
          <ac:chgData name="Sharma Computer Academy" userId="08476b32c11f4418" providerId="LiveId" clId="{4DC992C4-7E60-4D87-94EC-A171457D947B}" dt="2023-08-04T07:11:46.697" v="5956" actId="478"/>
          <ac:spMkLst>
            <pc:docMk/>
            <pc:sldMk cId="2430741633" sldId="1721"/>
            <ac:spMk id="10" creationId="{FC9EA73A-481E-774E-E832-6C7170620260}"/>
          </ac:spMkLst>
        </pc:spChg>
        <pc:picChg chg="mod">
          <ac:chgData name="Sharma Computer Academy" userId="08476b32c11f4418" providerId="LiveId" clId="{4DC992C4-7E60-4D87-94EC-A171457D947B}" dt="2023-08-04T07:11:50.023" v="5957" actId="14100"/>
          <ac:picMkLst>
            <pc:docMk/>
            <pc:sldMk cId="2430741633" sldId="1721"/>
            <ac:picMk id="5" creationId="{8B8CB6A2-CC89-951A-AC71-C2B74FFFC652}"/>
          </ac:picMkLst>
        </pc:picChg>
        <pc:picChg chg="del">
          <ac:chgData name="Sharma Computer Academy" userId="08476b32c11f4418" providerId="LiveId" clId="{4DC992C4-7E60-4D87-94EC-A171457D947B}" dt="2023-08-04T07:11:45.057" v="5955" actId="478"/>
          <ac:picMkLst>
            <pc:docMk/>
            <pc:sldMk cId="2430741633" sldId="1721"/>
            <ac:picMk id="7" creationId="{791B448E-BB15-10F9-B2B2-43871FCC5A21}"/>
          </ac:picMkLst>
        </pc:picChg>
      </pc:sldChg>
      <pc:sldChg chg="addSp delSp modSp add mod">
        <pc:chgData name="Sharma Computer Academy" userId="08476b32c11f4418" providerId="LiveId" clId="{4DC992C4-7E60-4D87-94EC-A171457D947B}" dt="2023-08-04T07:13:18.695" v="5965" actId="14100"/>
        <pc:sldMkLst>
          <pc:docMk/>
          <pc:sldMk cId="3472904350" sldId="1722"/>
        </pc:sldMkLst>
        <pc:spChg chg="add mod">
          <ac:chgData name="Sharma Computer Academy" userId="08476b32c11f4418" providerId="LiveId" clId="{4DC992C4-7E60-4D87-94EC-A171457D947B}" dt="2023-08-04T07:12:38.156" v="5961"/>
          <ac:spMkLst>
            <pc:docMk/>
            <pc:sldMk cId="3472904350" sldId="1722"/>
            <ac:spMk id="4" creationId="{C9347916-A07D-66FC-7A9F-5146192640F4}"/>
          </ac:spMkLst>
        </pc:spChg>
        <pc:spChg chg="del">
          <ac:chgData name="Sharma Computer Academy" userId="08476b32c11f4418" providerId="LiveId" clId="{4DC992C4-7E60-4D87-94EC-A171457D947B}" dt="2023-08-04T07:10:56.542" v="5948" actId="478"/>
          <ac:spMkLst>
            <pc:docMk/>
            <pc:sldMk cId="3472904350" sldId="1722"/>
            <ac:spMk id="10" creationId="{FC9EA73A-481E-774E-E832-6C7170620260}"/>
          </ac:spMkLst>
        </pc:spChg>
        <pc:picChg chg="add mod">
          <ac:chgData name="Sharma Computer Academy" userId="08476b32c11f4418" providerId="LiveId" clId="{4DC992C4-7E60-4D87-94EC-A171457D947B}" dt="2023-08-04T07:13:18.695" v="5965" actId="14100"/>
          <ac:picMkLst>
            <pc:docMk/>
            <pc:sldMk cId="3472904350" sldId="1722"/>
            <ac:picMk id="3" creationId="{A7D8CFC2-C6BB-D5A1-65D4-72AAD279067A}"/>
          </ac:picMkLst>
        </pc:picChg>
        <pc:picChg chg="del">
          <ac:chgData name="Sharma Computer Academy" userId="08476b32c11f4418" providerId="LiveId" clId="{4DC992C4-7E60-4D87-94EC-A171457D947B}" dt="2023-08-04T07:10:56.542" v="5948" actId="478"/>
          <ac:picMkLst>
            <pc:docMk/>
            <pc:sldMk cId="3472904350" sldId="1722"/>
            <ac:picMk id="7" creationId="{791B448E-BB15-10F9-B2B2-43871FCC5A21}"/>
          </ac:picMkLst>
        </pc:picChg>
      </pc:sldChg>
      <pc:sldChg chg="modSp add mod">
        <pc:chgData name="Sharma Computer Academy" userId="08476b32c11f4418" providerId="LiveId" clId="{4DC992C4-7E60-4D87-94EC-A171457D947B}" dt="2023-08-04T07:12:23.896" v="5960" actId="14100"/>
        <pc:sldMkLst>
          <pc:docMk/>
          <pc:sldMk cId="3216941943" sldId="1723"/>
        </pc:sldMkLst>
        <pc:picChg chg="mod">
          <ac:chgData name="Sharma Computer Academy" userId="08476b32c11f4418" providerId="LiveId" clId="{4DC992C4-7E60-4D87-94EC-A171457D947B}" dt="2023-08-04T07:12:23.896" v="5960" actId="14100"/>
          <ac:picMkLst>
            <pc:docMk/>
            <pc:sldMk cId="3216941943" sldId="1723"/>
            <ac:picMk id="5" creationId="{8B8CB6A2-CC89-951A-AC71-C2B74FFFC652}"/>
          </ac:picMkLst>
        </pc:picChg>
      </pc:sldChg>
      <pc:sldChg chg="modSp mod">
        <pc:chgData name="Sharma Computer Academy" userId="08476b32c11f4418" providerId="LiveId" clId="{4DC992C4-7E60-4D87-94EC-A171457D947B}" dt="2023-08-04T07:19:56.567" v="6603" actId="20577"/>
        <pc:sldMkLst>
          <pc:docMk/>
          <pc:sldMk cId="342515566" sldId="1724"/>
        </pc:sldMkLst>
        <pc:spChg chg="mod">
          <ac:chgData name="Sharma Computer Academy" userId="08476b32c11f4418" providerId="LiveId" clId="{4DC992C4-7E60-4D87-94EC-A171457D947B}" dt="2023-08-04T07:13:53.606" v="5980" actId="20577"/>
          <ac:spMkLst>
            <pc:docMk/>
            <pc:sldMk cId="342515566" sldId="1724"/>
            <ac:spMk id="2" creationId="{00000000-0000-0000-0000-000000000000}"/>
          </ac:spMkLst>
        </pc:spChg>
        <pc:spChg chg="mod">
          <ac:chgData name="Sharma Computer Academy" userId="08476b32c11f4418" providerId="LiveId" clId="{4DC992C4-7E60-4D87-94EC-A171457D947B}" dt="2023-08-04T07:19:56.567" v="6603" actId="20577"/>
          <ac:spMkLst>
            <pc:docMk/>
            <pc:sldMk cId="342515566" sldId="1724"/>
            <ac:spMk id="3" creationId="{00000000-0000-0000-0000-000000000000}"/>
          </ac:spMkLst>
        </pc:spChg>
      </pc:sldChg>
      <pc:sldChg chg="modSp add mod">
        <pc:chgData name="Sharma Computer Academy" userId="08476b32c11f4418" providerId="LiveId" clId="{4DC992C4-7E60-4D87-94EC-A171457D947B}" dt="2023-08-04T07:22:04.462" v="6645" actId="113"/>
        <pc:sldMkLst>
          <pc:docMk/>
          <pc:sldMk cId="2739030483" sldId="1725"/>
        </pc:sldMkLst>
        <pc:spChg chg="mod">
          <ac:chgData name="Sharma Computer Academy" userId="08476b32c11f4418" providerId="LiveId" clId="{4DC992C4-7E60-4D87-94EC-A171457D947B}" dt="2023-08-04T07:22:04.462" v="6645" actId="113"/>
          <ac:spMkLst>
            <pc:docMk/>
            <pc:sldMk cId="2739030483" sldId="1725"/>
            <ac:spMk id="3" creationId="{00000000-0000-0000-0000-000000000000}"/>
          </ac:spMkLst>
        </pc:spChg>
      </pc:sldChg>
      <pc:sldChg chg="modSp">
        <pc:chgData name="Sharma Computer Academy" userId="08476b32c11f4418" providerId="LiveId" clId="{4DC992C4-7E60-4D87-94EC-A171457D947B}" dt="2023-08-04T07:23:32.446" v="6649" actId="14826"/>
        <pc:sldMkLst>
          <pc:docMk/>
          <pc:sldMk cId="2422761085" sldId="1726"/>
        </pc:sldMkLst>
        <pc:picChg chg="mod">
          <ac:chgData name="Sharma Computer Academy" userId="08476b32c11f4418" providerId="LiveId" clId="{4DC992C4-7E60-4D87-94EC-A171457D947B}" dt="2023-08-04T07:23:32.446" v="6649" actId="14826"/>
          <ac:picMkLst>
            <pc:docMk/>
            <pc:sldMk cId="2422761085" sldId="1726"/>
            <ac:picMk id="5" creationId="{05B73360-C5B2-28F8-FBE5-E5C2166346E0}"/>
          </ac:picMkLst>
        </pc:picChg>
      </pc:sldChg>
      <pc:sldChg chg="modSp">
        <pc:chgData name="Sharma Computer Academy" userId="08476b32c11f4418" providerId="LiveId" clId="{4DC992C4-7E60-4D87-94EC-A171457D947B}" dt="2023-08-04T07:23:57.823" v="6650" actId="14826"/>
        <pc:sldMkLst>
          <pc:docMk/>
          <pc:sldMk cId="3053500981" sldId="1727"/>
        </pc:sldMkLst>
        <pc:picChg chg="mod">
          <ac:chgData name="Sharma Computer Academy" userId="08476b32c11f4418" providerId="LiveId" clId="{4DC992C4-7E60-4D87-94EC-A171457D947B}" dt="2023-08-04T07:23:57.823" v="6650" actId="14826"/>
          <ac:picMkLst>
            <pc:docMk/>
            <pc:sldMk cId="3053500981" sldId="1727"/>
            <ac:picMk id="5" creationId="{0FE0D345-7036-083A-59D7-930755ED30E7}"/>
          </ac:picMkLst>
        </pc:picChg>
      </pc:sldChg>
      <pc:sldChg chg="add">
        <pc:chgData name="Sharma Computer Academy" userId="08476b32c11f4418" providerId="LiveId" clId="{4DC992C4-7E60-4D87-94EC-A171457D947B}" dt="2023-08-04T07:23:26.545" v="6648" actId="2890"/>
        <pc:sldMkLst>
          <pc:docMk/>
          <pc:sldMk cId="2514572363" sldId="1728"/>
        </pc:sldMkLst>
      </pc:sldChg>
      <pc:sldChg chg="modSp add">
        <pc:chgData name="Sharma Computer Academy" userId="08476b32c11f4418" providerId="LiveId" clId="{4DC992C4-7E60-4D87-94EC-A171457D947B}" dt="2023-08-04T07:24:06.925" v="6652" actId="14826"/>
        <pc:sldMkLst>
          <pc:docMk/>
          <pc:sldMk cId="2806641269" sldId="1729"/>
        </pc:sldMkLst>
        <pc:picChg chg="mod">
          <ac:chgData name="Sharma Computer Academy" userId="08476b32c11f4418" providerId="LiveId" clId="{4DC992C4-7E60-4D87-94EC-A171457D947B}" dt="2023-08-04T07:24:06.925" v="6652" actId="14826"/>
          <ac:picMkLst>
            <pc:docMk/>
            <pc:sldMk cId="2806641269" sldId="1729"/>
            <ac:picMk id="5" creationId="{0FE0D345-7036-083A-59D7-930755ED30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FB2C2-0ABF-4F02-9FE0-4420834939DC}" type="datetimeFigureOut">
              <a:rPr lang="en-IN" smtClean="0"/>
              <a:t>11-08-2023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D43F23-A588-4969-966A-E9DF4EC0B4F5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fld id="{7635705C-4C03-4584-B2FF-9C9C53911B04}" type="datetimeFigureOut">
              <a:rPr lang="en-IN" smtClean="0"/>
              <a:t>11-08-2023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6627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11-08-2023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5046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7635705C-4C03-4584-B2FF-9C9C53911B04}" type="datetimeFigureOut">
              <a:rPr lang="en-IN" smtClean="0"/>
              <a:t>11-08-2023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1430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7635705C-4C03-4584-B2FF-9C9C53911B04}" type="datetimeFigureOut">
              <a:rPr lang="en-IN" smtClean="0"/>
              <a:t>11-08-2023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999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7635705C-4C03-4584-B2FF-9C9C53911B04}" type="datetimeFigureOut">
              <a:rPr lang="en-IN" smtClean="0"/>
              <a:t>11-08-2023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14782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11-08-2023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49195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11-08-2023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4498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11-08-2023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85040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7635705C-4C03-4584-B2FF-9C9C53911B04}" type="datetimeFigureOut">
              <a:rPr lang="en-IN" smtClean="0"/>
              <a:t>11-08-2023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4267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11-08-2023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605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7635705C-4C03-4584-B2FF-9C9C53911B04}" type="datetimeFigureOut">
              <a:rPr lang="en-IN" smtClean="0"/>
              <a:t>11-08-2023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707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11-08-2023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4767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11-08-2023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4730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11-08-2023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137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11-08-2023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3917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11-08-2023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0141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11-08-2023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3618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5705C-4C03-4584-B2FF-9C9C53911B04}" type="datetimeFigureOut">
              <a:rPr lang="en-IN" smtClean="0"/>
              <a:t>11-08-2023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1721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2" r:id="rId1"/>
    <p:sldLayoutId id="2147484403" r:id="rId2"/>
    <p:sldLayoutId id="2147484404" r:id="rId3"/>
    <p:sldLayoutId id="2147484405" r:id="rId4"/>
    <p:sldLayoutId id="2147484406" r:id="rId5"/>
    <p:sldLayoutId id="2147484407" r:id="rId6"/>
    <p:sldLayoutId id="2147484408" r:id="rId7"/>
    <p:sldLayoutId id="2147484409" r:id="rId8"/>
    <p:sldLayoutId id="2147484410" r:id="rId9"/>
    <p:sldLayoutId id="2147484411" r:id="rId10"/>
    <p:sldLayoutId id="2147484412" r:id="rId11"/>
    <p:sldLayoutId id="2147484413" r:id="rId12"/>
    <p:sldLayoutId id="2147484414" r:id="rId13"/>
    <p:sldLayoutId id="2147484415" r:id="rId14"/>
    <p:sldLayoutId id="2147484416" r:id="rId15"/>
    <p:sldLayoutId id="2147484417" r:id="rId16"/>
    <p:sldLayoutId id="2147484418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FDE8BF48-6CE9-C353-EA89-60339EAE5473}"/>
              </a:ext>
            </a:extLst>
          </p:cNvPr>
          <p:cNvSpPr>
            <a:spLocks noGrp="1"/>
          </p:cNvSpPr>
          <p:nvPr/>
        </p:nvSpPr>
        <p:spPr>
          <a:xfrm>
            <a:off x="714375" y="2053908"/>
            <a:ext cx="7715250" cy="2750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>
                <a:solidFill>
                  <a:srgbClr val="00B050"/>
                </a:solidFill>
              </a:rPr>
              <a:t>NODE.JS</a:t>
            </a:r>
            <a:endParaRPr lang="en-US" sz="4400" b="1" dirty="0">
              <a:solidFill>
                <a:srgbClr val="0070C0"/>
              </a:solidFill>
            </a:endParaRPr>
          </a:p>
          <a:p>
            <a:r>
              <a:rPr lang="en-US" sz="3000" dirty="0"/>
              <a:t>(</a:t>
            </a:r>
            <a:r>
              <a:rPr lang="en-US" sz="3000" b="1" dirty="0">
                <a:solidFill>
                  <a:srgbClr val="0070C0"/>
                </a:solidFill>
              </a:rPr>
              <a:t>The</a:t>
            </a:r>
            <a:r>
              <a:rPr lang="en-US" sz="3000" dirty="0"/>
              <a:t> </a:t>
            </a:r>
            <a:r>
              <a:rPr lang="en-US" sz="3000" b="1" dirty="0">
                <a:solidFill>
                  <a:srgbClr val="0070C0"/>
                </a:solidFill>
              </a:rPr>
              <a:t>Backend Of </a:t>
            </a:r>
            <a:r>
              <a:rPr lang="en-US" sz="3000" b="1" dirty="0">
                <a:solidFill>
                  <a:srgbClr val="C00000"/>
                </a:solidFill>
                <a:sym typeface="+mn-ea"/>
              </a:rPr>
              <a:t>M</a:t>
            </a:r>
            <a:r>
              <a:rPr lang="en-US" sz="3000" b="1" dirty="0">
                <a:solidFill>
                  <a:srgbClr val="FFC000"/>
                </a:solidFill>
                <a:sym typeface="+mn-ea"/>
              </a:rPr>
              <a:t>E</a:t>
            </a:r>
            <a:r>
              <a:rPr lang="en-US" sz="3000" b="1" dirty="0">
                <a:solidFill>
                  <a:srgbClr val="0070C0"/>
                </a:solidFill>
                <a:sym typeface="+mn-ea"/>
              </a:rPr>
              <a:t>R</a:t>
            </a:r>
            <a:r>
              <a:rPr lang="en-US" sz="3000" b="1" dirty="0">
                <a:solidFill>
                  <a:srgbClr val="00B050"/>
                </a:solidFill>
                <a:sym typeface="+mn-ea"/>
              </a:rPr>
              <a:t>N</a:t>
            </a:r>
            <a:r>
              <a:rPr lang="en-US" sz="3000" b="1" dirty="0">
                <a:solidFill>
                  <a:srgbClr val="0070C0"/>
                </a:solidFill>
                <a:sym typeface="+mn-ea"/>
              </a:rPr>
              <a:t> Stack</a:t>
            </a:r>
            <a:r>
              <a:rPr lang="en-US" sz="3000" dirty="0"/>
              <a:t>)</a:t>
            </a:r>
            <a:endParaRPr lang="en-US" sz="4400" dirty="0"/>
          </a:p>
          <a:p>
            <a:endParaRPr lang="en-US" sz="4000" b="1" dirty="0">
              <a:solidFill>
                <a:srgbClr val="FF0000"/>
              </a:solidFill>
            </a:endParaRPr>
          </a:p>
          <a:p>
            <a:r>
              <a:rPr lang="en-US" sz="4000" b="1">
                <a:solidFill>
                  <a:schemeClr val="accent2">
                    <a:lumMod val="60000"/>
                    <a:lumOff val="40000"/>
                  </a:schemeClr>
                </a:solidFill>
              </a:rPr>
              <a:t>Lecture 41</a:t>
            </a:r>
            <a:endParaRPr lang="en-US" sz="40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Different ways of authorization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 fontScale="92500"/>
          </a:bodyPr>
          <a:lstStyle/>
          <a:p>
            <a:pPr lvl="1">
              <a:lnSpc>
                <a:spcPct val="150000"/>
              </a:lnSpc>
            </a:pPr>
            <a:r>
              <a:rPr lang="en-US" sz="2200" dirty="0"/>
              <a:t>Like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authentication</a:t>
            </a:r>
            <a:r>
              <a:rPr lang="en-US" sz="2200" dirty="0"/>
              <a:t> there are </a:t>
            </a:r>
            <a:r>
              <a:rPr lang="en-US" sz="2200" b="1" dirty="0">
                <a:solidFill>
                  <a:srgbClr val="7030A0"/>
                </a:solidFill>
              </a:rPr>
              <a:t>several ways </a:t>
            </a:r>
            <a:r>
              <a:rPr lang="en-US" sz="2200" dirty="0"/>
              <a:t>of performing </a:t>
            </a: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authorization</a:t>
            </a:r>
            <a:r>
              <a:rPr lang="en-US" sz="2200" dirty="0"/>
              <a:t> but the </a:t>
            </a:r>
            <a:r>
              <a:rPr lang="en-US" sz="2200" b="1" dirty="0">
                <a:solidFill>
                  <a:srgbClr val="0070C0"/>
                </a:solidFill>
              </a:rPr>
              <a:t>most common </a:t>
            </a:r>
            <a:r>
              <a:rPr lang="en-US" sz="2200" dirty="0"/>
              <a:t>are:</a:t>
            </a:r>
          </a:p>
          <a:p>
            <a:pPr marL="914400" lvl="2" indent="0">
              <a:lnSpc>
                <a:spcPct val="150000"/>
              </a:lnSpc>
              <a:buNone/>
            </a:pPr>
            <a:endParaRPr lang="en-US" sz="2000" dirty="0"/>
          </a:p>
          <a:p>
            <a:pPr marL="1371600" lvl="2" indent="-457200">
              <a:lnSpc>
                <a:spcPct val="150000"/>
              </a:lnSpc>
              <a:buAutoNum type="arabicPeriod"/>
            </a:pPr>
            <a:r>
              <a:rPr lang="en-US" sz="2000" b="1" dirty="0">
                <a:solidFill>
                  <a:srgbClr val="C00000"/>
                </a:solidFill>
              </a:rPr>
              <a:t>Role-based access control (RBAC): </a:t>
            </a:r>
            <a:r>
              <a:rPr lang="en-US" sz="2000" dirty="0"/>
              <a:t>Users are assigned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specific roles </a:t>
            </a:r>
            <a:r>
              <a:rPr lang="en-US" sz="2000" dirty="0"/>
              <a:t>(e.g., </a:t>
            </a:r>
            <a:r>
              <a:rPr lang="en-US" sz="2000" b="1" dirty="0">
                <a:solidFill>
                  <a:schemeClr val="accent2"/>
                </a:solidFill>
              </a:rPr>
              <a:t>admin</a:t>
            </a:r>
            <a:r>
              <a:rPr lang="en-US" sz="2000" dirty="0"/>
              <a:t>, </a:t>
            </a:r>
            <a:r>
              <a:rPr lang="en-US" sz="2000" b="1" dirty="0">
                <a:solidFill>
                  <a:schemeClr val="accent2"/>
                </a:solidFill>
              </a:rPr>
              <a:t>user</a:t>
            </a:r>
            <a:r>
              <a:rPr lang="en-US" sz="2000" dirty="0"/>
              <a:t>), and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each role </a:t>
            </a:r>
            <a:r>
              <a:rPr lang="en-US" sz="2000" dirty="0"/>
              <a:t>has a set of </a:t>
            </a:r>
            <a:r>
              <a:rPr lang="en-US" sz="2000" b="1" dirty="0">
                <a:solidFill>
                  <a:schemeClr val="accent1"/>
                </a:solidFill>
              </a:rPr>
              <a:t>predefined permissions </a:t>
            </a:r>
            <a:r>
              <a:rPr lang="en-US" sz="2000" dirty="0"/>
              <a:t>that </a:t>
            </a:r>
            <a:r>
              <a:rPr lang="en-US" sz="2000" b="1" dirty="0">
                <a:solidFill>
                  <a:srgbClr val="002060"/>
                </a:solidFill>
              </a:rPr>
              <a:t>determine</a:t>
            </a:r>
            <a:r>
              <a:rPr lang="en-US" sz="2000" dirty="0"/>
              <a:t> what </a:t>
            </a:r>
            <a:r>
              <a:rPr lang="en-US" sz="2000" b="1" dirty="0">
                <a:solidFill>
                  <a:srgbClr val="FFC000"/>
                </a:solidFill>
              </a:rPr>
              <a:t>actions</a:t>
            </a:r>
            <a:r>
              <a:rPr lang="en-US" sz="2000" dirty="0"/>
              <a:t> or </a:t>
            </a:r>
            <a:r>
              <a:rPr lang="en-US" sz="2000" b="1" dirty="0">
                <a:solidFill>
                  <a:srgbClr val="00B050"/>
                </a:solidFill>
              </a:rPr>
              <a:t>resources</a:t>
            </a:r>
            <a:r>
              <a:rPr lang="en-US" sz="2000" dirty="0"/>
              <a:t> they can </a:t>
            </a:r>
            <a:r>
              <a:rPr lang="en-US" sz="2000" b="1" dirty="0">
                <a:solidFill>
                  <a:schemeClr val="accent3"/>
                </a:solidFill>
              </a:rPr>
              <a:t>access</a:t>
            </a:r>
            <a:r>
              <a:rPr lang="en-US" sz="2000" dirty="0"/>
              <a:t>.</a:t>
            </a:r>
          </a:p>
          <a:p>
            <a:pPr marL="1371600" lvl="2" indent="-457200">
              <a:lnSpc>
                <a:spcPct val="150000"/>
              </a:lnSpc>
              <a:buAutoNum type="arabicPeriod"/>
            </a:pPr>
            <a:endParaRPr lang="en-US" sz="2000" b="1" dirty="0">
              <a:solidFill>
                <a:srgbClr val="C00000"/>
              </a:solidFill>
            </a:endParaRPr>
          </a:p>
          <a:p>
            <a:pPr marL="1371600" lvl="2" indent="-457200">
              <a:lnSpc>
                <a:spcPct val="150000"/>
              </a:lnSpc>
              <a:buAutoNum type="arabicPeriod"/>
            </a:pPr>
            <a:r>
              <a:rPr lang="en-US" sz="2000" b="1" dirty="0">
                <a:solidFill>
                  <a:srgbClr val="C00000"/>
                </a:solidFill>
              </a:rPr>
              <a:t>Attribute-based access control (ABAC): </a:t>
            </a:r>
            <a:r>
              <a:rPr lang="en-US" sz="2000" b="1" dirty="0">
                <a:solidFill>
                  <a:schemeClr val="accent3"/>
                </a:solidFill>
              </a:rPr>
              <a:t>Access control decisions</a:t>
            </a:r>
            <a:r>
              <a:rPr lang="en-US" sz="2000" dirty="0"/>
              <a:t> are </a:t>
            </a:r>
            <a:r>
              <a:rPr lang="en-US" sz="2000" b="1" dirty="0">
                <a:solidFill>
                  <a:srgbClr val="00B050"/>
                </a:solidFill>
              </a:rPr>
              <a:t>made</a:t>
            </a:r>
            <a:r>
              <a:rPr lang="en-US" sz="2000" dirty="0"/>
              <a:t> based on </a:t>
            </a:r>
            <a:r>
              <a:rPr lang="en-US" sz="2000" b="1" dirty="0">
                <a:solidFill>
                  <a:schemeClr val="accent1"/>
                </a:solidFill>
              </a:rPr>
              <a:t>various attributes </a:t>
            </a:r>
            <a:r>
              <a:rPr lang="en-US" sz="2000" dirty="0"/>
              <a:t>associated with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users</a:t>
            </a:r>
            <a:r>
              <a:rPr lang="en-US" sz="2000" dirty="0"/>
              <a:t> like </a:t>
            </a:r>
            <a:r>
              <a:rPr lang="en-US" sz="2000" b="1" dirty="0">
                <a:solidFill>
                  <a:srgbClr val="C00000"/>
                </a:solidFill>
              </a:rPr>
              <a:t>resources</a:t>
            </a:r>
            <a:r>
              <a:rPr lang="en-US" sz="2000" dirty="0"/>
              <a:t>,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geographical conditions</a:t>
            </a:r>
            <a:r>
              <a:rPr lang="en-US" sz="2000" dirty="0"/>
              <a:t>.</a:t>
            </a:r>
          </a:p>
          <a:p>
            <a:pPr marL="1371600" lvl="2" indent="-457200">
              <a:lnSpc>
                <a:spcPct val="150000"/>
              </a:lnSpc>
              <a:buAutoNum type="arabicPeriod"/>
            </a:pPr>
            <a:endParaRPr lang="en-US" sz="2000" dirty="0"/>
          </a:p>
          <a:p>
            <a:pPr marL="1371600" lvl="2" indent="-457200">
              <a:lnSpc>
                <a:spcPct val="150000"/>
              </a:lnSpc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1454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Exercise 85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 fontScale="92500" lnSpcReduction="10000"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Write</a:t>
            </a:r>
            <a:r>
              <a:rPr lang="en-US" sz="2200" dirty="0"/>
              <a:t> an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Node-Express-Mongoose application </a:t>
            </a:r>
            <a:r>
              <a:rPr lang="en-US" sz="2200" dirty="0"/>
              <a:t>to </a:t>
            </a:r>
            <a:r>
              <a:rPr lang="en-US" sz="2200" b="1" dirty="0">
                <a:solidFill>
                  <a:srgbClr val="92D050"/>
                </a:solidFill>
              </a:rPr>
              <a:t>register</a:t>
            </a:r>
            <a:r>
              <a:rPr lang="en-US" sz="2200" dirty="0"/>
              <a:t> a </a:t>
            </a:r>
            <a:r>
              <a:rPr lang="en-US" sz="2200" b="1" u="sng" dirty="0">
                <a:solidFill>
                  <a:srgbClr val="00B0F0"/>
                </a:solidFill>
              </a:rPr>
              <a:t>new user </a:t>
            </a:r>
            <a:r>
              <a:rPr lang="en-US" sz="2200" dirty="0"/>
              <a:t>in the database through </a:t>
            </a:r>
            <a:r>
              <a:rPr lang="en-US" sz="2200" b="1" u="sng" dirty="0">
                <a:solidFill>
                  <a:srgbClr val="C00000"/>
                </a:solidFill>
              </a:rPr>
              <a:t>POST</a:t>
            </a:r>
            <a:r>
              <a:rPr lang="en-US" sz="2200" dirty="0"/>
              <a:t> request .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The </a:t>
            </a:r>
            <a:r>
              <a:rPr lang="en-US" sz="2200" b="1" dirty="0">
                <a:solidFill>
                  <a:srgbClr val="C00000"/>
                </a:solidFill>
              </a:rPr>
              <a:t>credentials</a:t>
            </a:r>
            <a:r>
              <a:rPr lang="en-US" sz="2200" dirty="0"/>
              <a:t> are: </a:t>
            </a:r>
            <a:r>
              <a:rPr lang="en-US" sz="2200" b="1" dirty="0">
                <a:solidFill>
                  <a:srgbClr val="00B050"/>
                </a:solidFill>
              </a:rPr>
              <a:t>name</a:t>
            </a:r>
            <a:r>
              <a:rPr lang="en-US" sz="2200" dirty="0"/>
              <a:t>, </a:t>
            </a:r>
            <a:r>
              <a:rPr lang="en-US" sz="2200" b="1" dirty="0">
                <a:solidFill>
                  <a:srgbClr val="00B050"/>
                </a:solidFill>
              </a:rPr>
              <a:t>email</a:t>
            </a:r>
            <a:r>
              <a:rPr lang="en-US" sz="2200" dirty="0"/>
              <a:t> and </a:t>
            </a:r>
            <a:r>
              <a:rPr lang="en-US" sz="2200" b="1" dirty="0">
                <a:solidFill>
                  <a:srgbClr val="00B050"/>
                </a:solidFill>
              </a:rPr>
              <a:t>password</a:t>
            </a:r>
            <a:r>
              <a:rPr lang="en-US" sz="2200" dirty="0"/>
              <a:t> and he </a:t>
            </a:r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validation</a:t>
            </a:r>
            <a:r>
              <a:rPr lang="en-US" sz="2200" dirty="0"/>
              <a:t> needed is:</a:t>
            </a: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FFC000"/>
                </a:solidFill>
              </a:rPr>
              <a:t>All three values </a:t>
            </a:r>
            <a:r>
              <a:rPr lang="en-US" sz="2000" dirty="0"/>
              <a:t>must be </a:t>
            </a:r>
            <a:r>
              <a:rPr lang="en-US" sz="2000" b="1" dirty="0">
                <a:solidFill>
                  <a:srgbClr val="7030A0"/>
                </a:solidFill>
              </a:rPr>
              <a:t>present</a:t>
            </a:r>
            <a:r>
              <a:rPr lang="en-US" sz="2000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Minimum length </a:t>
            </a:r>
            <a:r>
              <a:rPr lang="en-US" sz="2000" dirty="0"/>
              <a:t>of </a:t>
            </a:r>
            <a:r>
              <a:rPr lang="en-US" sz="2000" b="1" dirty="0">
                <a:solidFill>
                  <a:srgbClr val="002060"/>
                </a:solidFill>
              </a:rPr>
              <a:t>each</a:t>
            </a:r>
            <a:r>
              <a:rPr lang="en-US" sz="2000" dirty="0"/>
              <a:t> should be </a:t>
            </a:r>
            <a:r>
              <a:rPr lang="en-US" sz="2000" b="1" dirty="0">
                <a:solidFill>
                  <a:srgbClr val="7030A0"/>
                </a:solidFill>
              </a:rPr>
              <a:t>5</a:t>
            </a:r>
            <a:r>
              <a:rPr lang="en-US" sz="2000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Maximum length </a:t>
            </a:r>
            <a:r>
              <a:rPr lang="en-US" sz="2000" dirty="0"/>
              <a:t>of </a:t>
            </a:r>
            <a:r>
              <a:rPr lang="en-US" sz="2000" b="1" dirty="0">
                <a:solidFill>
                  <a:srgbClr val="002060"/>
                </a:solidFill>
              </a:rPr>
              <a:t>name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002060"/>
                </a:solidFill>
              </a:rPr>
              <a:t>email</a:t>
            </a:r>
            <a:r>
              <a:rPr lang="en-US" sz="2000" dirty="0"/>
              <a:t> must be </a:t>
            </a:r>
            <a:r>
              <a:rPr lang="en-US" sz="2000" b="1" dirty="0">
                <a:solidFill>
                  <a:schemeClr val="accent3"/>
                </a:solidFill>
              </a:rPr>
              <a:t>50</a:t>
            </a:r>
            <a:r>
              <a:rPr lang="en-US" sz="2000" dirty="0"/>
              <a:t> and for </a:t>
            </a:r>
            <a:r>
              <a:rPr lang="en-US" sz="2000" b="1" dirty="0">
                <a:solidFill>
                  <a:srgbClr val="002060"/>
                </a:solidFill>
              </a:rPr>
              <a:t>password</a:t>
            </a:r>
            <a:r>
              <a:rPr lang="en-US" sz="2000" dirty="0"/>
              <a:t> it must be </a:t>
            </a:r>
            <a:r>
              <a:rPr lang="en-US" sz="2000" b="1" dirty="0">
                <a:solidFill>
                  <a:schemeClr val="accent3"/>
                </a:solidFill>
              </a:rPr>
              <a:t>1024</a:t>
            </a:r>
            <a:r>
              <a:rPr lang="en-US" sz="2000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002060"/>
                </a:solidFill>
              </a:rPr>
              <a:t>Email</a:t>
            </a:r>
            <a:r>
              <a:rPr lang="en-US" sz="2000" dirty="0"/>
              <a:t> must be </a:t>
            </a:r>
            <a:r>
              <a:rPr lang="en-US" sz="2000" b="1" dirty="0">
                <a:solidFill>
                  <a:srgbClr val="C00000"/>
                </a:solidFill>
              </a:rPr>
              <a:t>unique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7030A0"/>
                </a:solidFill>
              </a:rPr>
              <a:t>valid</a:t>
            </a:r>
            <a:r>
              <a:rPr lang="en-US" sz="20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In case of </a:t>
            </a:r>
            <a:r>
              <a:rPr lang="en-US" sz="2200" b="1" dirty="0">
                <a:solidFill>
                  <a:srgbClr val="002060"/>
                </a:solidFill>
              </a:rPr>
              <a:t>any exception/problem </a:t>
            </a:r>
            <a:r>
              <a:rPr lang="en-US" sz="2200" dirty="0"/>
              <a:t>during </a:t>
            </a:r>
            <a:r>
              <a:rPr lang="en-US" sz="2200" b="1" dirty="0">
                <a:solidFill>
                  <a:srgbClr val="00B050"/>
                </a:solidFill>
              </a:rPr>
              <a:t>query processing </a:t>
            </a:r>
            <a:r>
              <a:rPr lang="en-US" sz="2200" dirty="0"/>
              <a:t>return appropriate </a:t>
            </a:r>
            <a:r>
              <a:rPr lang="en-US" sz="2200" b="1" dirty="0">
                <a:solidFill>
                  <a:srgbClr val="C00000"/>
                </a:solidFill>
              </a:rPr>
              <a:t>response code </a:t>
            </a:r>
            <a:r>
              <a:rPr lang="en-US" sz="2200" dirty="0"/>
              <a:t>with </a:t>
            </a:r>
            <a:r>
              <a:rPr lang="en-US" sz="2200" b="1" dirty="0">
                <a:solidFill>
                  <a:srgbClr val="7030A0"/>
                </a:solidFill>
              </a:rPr>
              <a:t>message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marL="457200" lvl="1" indent="0">
              <a:lnSpc>
                <a:spcPct val="150000"/>
              </a:lnSpc>
              <a:buNone/>
            </a:pPr>
            <a:endParaRPr lang="en-US" sz="2200" b="1" dirty="0">
              <a:solidFill>
                <a:srgbClr val="002060"/>
              </a:solidFill>
            </a:endParaRPr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75169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Solution(</a:t>
            </a:r>
            <a:r>
              <a:rPr lang="en-US" sz="2700" b="1" cap="none" dirty="0"/>
              <a:t>db.js</a:t>
            </a:r>
            <a:r>
              <a:rPr lang="en-US" sz="2700" b="1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E0D345-7036-083A-59D7-930755ED3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1628800"/>
            <a:ext cx="7992888" cy="4896544"/>
          </a:xfrm>
        </p:spPr>
      </p:pic>
    </p:spTree>
    <p:extLst>
      <p:ext uri="{BB962C8B-B14F-4D97-AF65-F5344CB8AC3E}">
        <p14:creationId xmlns:p14="http://schemas.microsoft.com/office/powerpoint/2010/main" val="374100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Solution(</a:t>
            </a:r>
            <a:r>
              <a:rPr lang="en-US" sz="2700" b="1" cap="none" dirty="0"/>
              <a:t>models/user.js</a:t>
            </a:r>
            <a:r>
              <a:rPr lang="en-US" sz="2700" b="1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E0D345-7036-083A-59D7-930755ED3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1628800"/>
            <a:ext cx="7992888" cy="4896544"/>
          </a:xfrm>
        </p:spPr>
      </p:pic>
    </p:spTree>
    <p:extLst>
      <p:ext uri="{BB962C8B-B14F-4D97-AF65-F5344CB8AC3E}">
        <p14:creationId xmlns:p14="http://schemas.microsoft.com/office/powerpoint/2010/main" val="77484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Solution(</a:t>
            </a:r>
            <a:r>
              <a:rPr lang="en-US" sz="2700" b="1" cap="none" dirty="0"/>
              <a:t>models/user.js</a:t>
            </a:r>
            <a:r>
              <a:rPr lang="en-US" sz="2700" b="1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E0D345-7036-083A-59D7-930755ED3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1628800"/>
            <a:ext cx="7992888" cy="4896544"/>
          </a:xfrm>
        </p:spPr>
      </p:pic>
    </p:spTree>
    <p:extLst>
      <p:ext uri="{BB962C8B-B14F-4D97-AF65-F5344CB8AC3E}">
        <p14:creationId xmlns:p14="http://schemas.microsoft.com/office/powerpoint/2010/main" val="113971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Solution(</a:t>
            </a:r>
            <a:r>
              <a:rPr lang="en-US" sz="2700" b="1" cap="none" dirty="0"/>
              <a:t>app.js</a:t>
            </a:r>
            <a:r>
              <a:rPr lang="en-US" sz="2700" b="1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E0D345-7036-083A-59D7-930755ED3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1628800"/>
            <a:ext cx="7992888" cy="4896544"/>
          </a:xfrm>
        </p:spPr>
      </p:pic>
    </p:spTree>
    <p:extLst>
      <p:ext uri="{BB962C8B-B14F-4D97-AF65-F5344CB8AC3E}">
        <p14:creationId xmlns:p14="http://schemas.microsoft.com/office/powerpoint/2010/main" val="197062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E0D345-7036-083A-59D7-930755ED3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1628800"/>
            <a:ext cx="7992888" cy="4896544"/>
          </a:xfrm>
        </p:spPr>
      </p:pic>
    </p:spTree>
    <p:extLst>
      <p:ext uri="{BB962C8B-B14F-4D97-AF65-F5344CB8AC3E}">
        <p14:creationId xmlns:p14="http://schemas.microsoft.com/office/powerpoint/2010/main" val="145076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E0D345-7036-083A-59D7-930755ED3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1628800"/>
            <a:ext cx="7992888" cy="4896544"/>
          </a:xfrm>
        </p:spPr>
      </p:pic>
    </p:spTree>
    <p:extLst>
      <p:ext uri="{BB962C8B-B14F-4D97-AF65-F5344CB8AC3E}">
        <p14:creationId xmlns:p14="http://schemas.microsoft.com/office/powerpoint/2010/main" val="295099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Improvement -1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7030A0"/>
                </a:solidFill>
              </a:rPr>
              <a:t>Although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chemeClr val="accent1"/>
                </a:solidFill>
              </a:rPr>
              <a:t>registration code </a:t>
            </a:r>
            <a:r>
              <a:rPr lang="en-US" sz="2200" dirty="0"/>
              <a:t>is </a:t>
            </a:r>
            <a:r>
              <a:rPr lang="en-US" sz="2200" b="1" dirty="0">
                <a:solidFill>
                  <a:srgbClr val="00B050"/>
                </a:solidFill>
              </a:rPr>
              <a:t>working fine </a:t>
            </a:r>
            <a:r>
              <a:rPr lang="en-US" sz="2200" dirty="0"/>
              <a:t>but it </a:t>
            </a:r>
            <a:r>
              <a:rPr lang="en-US" sz="2200" b="1" dirty="0">
                <a:solidFill>
                  <a:srgbClr val="FFC000"/>
                </a:solidFill>
              </a:rPr>
              <a:t>needs </a:t>
            </a:r>
            <a:r>
              <a:rPr lang="en-US" sz="2200" dirty="0"/>
              <a:t>certain </a:t>
            </a:r>
            <a:r>
              <a:rPr lang="en-US" sz="2200" b="1" dirty="0">
                <a:solidFill>
                  <a:srgbClr val="002060"/>
                </a:solidFill>
              </a:rPr>
              <a:t>improvements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dirty="0"/>
              <a:t>The </a:t>
            </a:r>
            <a:r>
              <a:rPr lang="en-US" sz="2200" b="1" u="sng" dirty="0">
                <a:solidFill>
                  <a:srgbClr val="C00000"/>
                </a:solidFill>
              </a:rPr>
              <a:t>first one </a:t>
            </a:r>
            <a:r>
              <a:rPr lang="en-US" sz="2200" dirty="0"/>
              <a:t>is instead of 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</a:rPr>
              <a:t>returning complete object </a:t>
            </a:r>
            <a:r>
              <a:rPr lang="en-US" sz="2200" dirty="0"/>
              <a:t>to the </a:t>
            </a:r>
            <a:r>
              <a:rPr lang="en-US" sz="2200" b="1" dirty="0">
                <a:solidFill>
                  <a:schemeClr val="accent6">
                    <a:lumMod val="50000"/>
                  </a:schemeClr>
                </a:solidFill>
              </a:rPr>
              <a:t>client</a:t>
            </a:r>
            <a:r>
              <a:rPr lang="en-US" sz="2200" dirty="0"/>
              <a:t> we must return only </a:t>
            </a:r>
            <a:r>
              <a:rPr lang="en-US" sz="2200" b="1" dirty="0">
                <a:solidFill>
                  <a:schemeClr val="accent3"/>
                </a:solidFill>
              </a:rPr>
              <a:t>_id</a:t>
            </a:r>
            <a:r>
              <a:rPr lang="en-US" sz="2200" dirty="0"/>
              <a:t>, </a:t>
            </a:r>
            <a:r>
              <a:rPr lang="en-US" sz="2200" b="1" dirty="0">
                <a:solidFill>
                  <a:schemeClr val="accent3"/>
                </a:solidFill>
              </a:rPr>
              <a:t>name</a:t>
            </a:r>
            <a:r>
              <a:rPr lang="en-US" sz="2200" dirty="0"/>
              <a:t> and </a:t>
            </a:r>
            <a:r>
              <a:rPr lang="en-US" sz="2200" b="1" dirty="0">
                <a:solidFill>
                  <a:schemeClr val="accent3"/>
                </a:solidFill>
              </a:rPr>
              <a:t>email </a:t>
            </a:r>
            <a:r>
              <a:rPr lang="en-US" sz="2200" dirty="0"/>
              <a:t>because </a:t>
            </a:r>
            <a:r>
              <a:rPr lang="en-US" sz="2200" b="1" dirty="0">
                <a:solidFill>
                  <a:srgbClr val="7030A0"/>
                </a:solidFill>
              </a:rPr>
              <a:t>password</a:t>
            </a:r>
            <a:r>
              <a:rPr lang="en-US" sz="2200" dirty="0"/>
              <a:t> is </a:t>
            </a:r>
            <a:r>
              <a:rPr lang="en-US" sz="2200" b="1" dirty="0">
                <a:solidFill>
                  <a:schemeClr val="accent1"/>
                </a:solidFill>
              </a:rPr>
              <a:t>sensitive data</a:t>
            </a:r>
            <a:r>
              <a:rPr lang="en-US" sz="2200" dirty="0"/>
              <a:t> and 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should not be returned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b="1" dirty="0">
              <a:solidFill>
                <a:srgbClr val="002060"/>
              </a:solidFill>
            </a:endParaRPr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28273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Improvement -1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3"/>
                </a:solidFill>
              </a:rPr>
              <a:t>Although</a:t>
            </a:r>
            <a:r>
              <a:rPr lang="en-US" sz="2200" dirty="0"/>
              <a:t> we can 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do this </a:t>
            </a:r>
            <a:r>
              <a:rPr lang="en-US" sz="2200" dirty="0"/>
              <a:t>by simply </a:t>
            </a:r>
            <a:r>
              <a:rPr lang="en-US" sz="2200" b="1" dirty="0">
                <a:solidFill>
                  <a:srgbClr val="92D050"/>
                </a:solidFill>
              </a:rPr>
              <a:t>modifying</a:t>
            </a:r>
            <a:r>
              <a:rPr lang="en-US" sz="2200" dirty="0"/>
              <a:t> the last 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return statement </a:t>
            </a:r>
            <a:r>
              <a:rPr lang="en-US" sz="2200" dirty="0"/>
              <a:t>in </a:t>
            </a:r>
            <a:r>
              <a:rPr lang="en-US" sz="2200" b="1" u="sng" dirty="0">
                <a:solidFill>
                  <a:srgbClr val="C00000"/>
                </a:solidFill>
              </a:rPr>
              <a:t>app.js post route </a:t>
            </a:r>
            <a:r>
              <a:rPr lang="en-US" sz="2200" dirty="0"/>
              <a:t>to: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But</a:t>
            </a:r>
            <a:r>
              <a:rPr lang="en-US" sz="2200" dirty="0"/>
              <a:t> we have a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professional way </a:t>
            </a:r>
            <a:r>
              <a:rPr lang="en-US" sz="2200" dirty="0"/>
              <a:t>to </a:t>
            </a:r>
            <a:r>
              <a:rPr lang="en-US" sz="2200" b="1" dirty="0">
                <a:solidFill>
                  <a:srgbClr val="92D050"/>
                </a:solidFill>
              </a:rPr>
              <a:t>do that </a:t>
            </a:r>
            <a:r>
              <a:rPr lang="en-US" sz="2200" dirty="0"/>
              <a:t>, and it is using a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very popular JS library </a:t>
            </a:r>
            <a:r>
              <a:rPr lang="en-US" sz="2200" dirty="0"/>
              <a:t>called </a:t>
            </a:r>
            <a:r>
              <a:rPr lang="en-US" sz="2200" b="1" u="sng" dirty="0" err="1">
                <a:solidFill>
                  <a:srgbClr val="C00000"/>
                </a:solidFill>
              </a:rPr>
              <a:t>lodash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b="1" dirty="0">
              <a:solidFill>
                <a:srgbClr val="002060"/>
              </a:solidFill>
            </a:endParaRPr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81FD33-D3FB-4000-18EB-1161ADCE7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608" y="2883277"/>
            <a:ext cx="7128792" cy="212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9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3768" y="332656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>
                <a:latin typeface="Bookman Old Style" panose="02050604050505020204" pitchFamily="18" charset="0"/>
              </a:rPr>
              <a:t>Today’s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" y="1412776"/>
            <a:ext cx="8801735" cy="5289649"/>
          </a:xfrm>
        </p:spPr>
        <p:txBody>
          <a:bodyPr>
            <a:noAutofit/>
          </a:bodyPr>
          <a:lstStyle/>
          <a:p>
            <a:pPr marL="514350" indent="-514350">
              <a:lnSpc>
                <a:spcPct val="70000"/>
              </a:lnSpc>
              <a:buNone/>
            </a:pPr>
            <a:endParaRPr lang="en-US" sz="2500" b="1" dirty="0"/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r>
              <a:rPr lang="en-US" sz="1800" b="1" dirty="0">
                <a:solidFill>
                  <a:srgbClr val="0070C0"/>
                </a:solidFill>
                <a:latin typeface="Bookman Old Style" panose="02050604050505020204" pitchFamily="18" charset="0"/>
                <a:sym typeface="+mn-ea"/>
              </a:rPr>
              <a:t>Introduction To Authentication</a:t>
            </a:r>
          </a:p>
          <a:p>
            <a:pPr marL="457200" lvl="1" indent="0">
              <a:lnSpc>
                <a:spcPct val="70000"/>
              </a:lnSpc>
              <a:buClr>
                <a:srgbClr val="A96D2B"/>
              </a:buClr>
              <a:buSzPct val="100000"/>
              <a:buNone/>
            </a:pPr>
            <a:endParaRPr lang="en-US" sz="1800" b="1" dirty="0">
              <a:solidFill>
                <a:srgbClr val="0070C0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1800" b="1" dirty="0">
              <a:solidFill>
                <a:schemeClr val="accent2">
                  <a:lumMod val="60000"/>
                  <a:lumOff val="40000"/>
                </a:schemeClr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  <a:sym typeface="+mn-ea"/>
              </a:rPr>
              <a:t>Introduction To Authorization</a:t>
            </a:r>
          </a:p>
          <a:p>
            <a:pPr marL="457200" lvl="1" indent="0">
              <a:lnSpc>
                <a:spcPct val="70000"/>
              </a:lnSpc>
              <a:buClr>
                <a:srgbClr val="A96D2B"/>
              </a:buClr>
              <a:buSzPct val="100000"/>
              <a:buNone/>
            </a:pPr>
            <a:endParaRPr lang="en-US" sz="1800" b="1" dirty="0">
              <a:solidFill>
                <a:srgbClr val="0070C0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1800" b="1" dirty="0">
              <a:solidFill>
                <a:schemeClr val="accent2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r>
              <a:rPr lang="en-US" sz="1800" b="1" dirty="0">
                <a:solidFill>
                  <a:srgbClr val="00B050"/>
                </a:solidFill>
                <a:latin typeface="Bookman Old Style" panose="02050604050505020204" pitchFamily="18" charset="0"/>
                <a:sym typeface="+mn-ea"/>
              </a:rPr>
              <a:t>Using </a:t>
            </a:r>
            <a:r>
              <a:rPr lang="en-US" sz="1800" b="1" dirty="0" err="1">
                <a:solidFill>
                  <a:srgbClr val="00B050"/>
                </a:solidFill>
                <a:latin typeface="Bookman Old Style" panose="02050604050505020204" pitchFamily="18" charset="0"/>
                <a:sym typeface="+mn-ea"/>
              </a:rPr>
              <a:t>lodash</a:t>
            </a:r>
            <a:r>
              <a:rPr lang="en-US" sz="1800" b="1" dirty="0">
                <a:solidFill>
                  <a:srgbClr val="00B050"/>
                </a:solidFill>
                <a:latin typeface="Bookman Old Style" panose="02050604050505020204" pitchFamily="18" charset="0"/>
                <a:sym typeface="+mn-ea"/>
              </a:rPr>
              <a:t> Library</a:t>
            </a: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1800" b="1" dirty="0">
              <a:solidFill>
                <a:srgbClr val="00B050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1800" b="1" dirty="0">
              <a:solidFill>
                <a:srgbClr val="00B050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r>
              <a:rPr lang="en-US" sz="1800" b="1" dirty="0">
                <a:solidFill>
                  <a:srgbClr val="7030A0"/>
                </a:solidFill>
                <a:latin typeface="Bookman Old Style" panose="02050604050505020204" pitchFamily="18" charset="0"/>
                <a:sym typeface="+mn-ea"/>
              </a:rPr>
              <a:t>Understanding Password Hashing</a:t>
            </a: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1800" b="1" dirty="0">
              <a:solidFill>
                <a:srgbClr val="7030A0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1800" b="1" dirty="0">
              <a:solidFill>
                <a:srgbClr val="7030A0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r>
              <a:rPr lang="en-US" sz="1800" b="1" dirty="0">
                <a:solidFill>
                  <a:srgbClr val="FFC000"/>
                </a:solidFill>
                <a:latin typeface="Bookman Old Style" panose="02050604050505020204" pitchFamily="18" charset="0"/>
                <a:sym typeface="+mn-ea"/>
              </a:rPr>
              <a:t>Understanding Salt</a:t>
            </a: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1800" b="1" dirty="0">
              <a:solidFill>
                <a:schemeClr val="accent2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1800" b="1" dirty="0">
              <a:solidFill>
                <a:schemeClr val="accent6">
                  <a:lumMod val="75000"/>
                </a:schemeClr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Bookman Old Style" panose="02050604050505020204" pitchFamily="18" charset="0"/>
                <a:sym typeface="+mn-ea"/>
              </a:rPr>
              <a:t>Using </a:t>
            </a:r>
            <a:r>
              <a:rPr lang="en-US" sz="1800" b="1" dirty="0" err="1">
                <a:solidFill>
                  <a:schemeClr val="accent6">
                    <a:lumMod val="75000"/>
                  </a:schemeClr>
                </a:solidFill>
                <a:latin typeface="Bookman Old Style" panose="02050604050505020204" pitchFamily="18" charset="0"/>
                <a:sym typeface="+mn-ea"/>
              </a:rPr>
              <a:t>bcrypt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Bookman Old Style" panose="02050604050505020204" pitchFamily="18" charset="0"/>
                <a:sym typeface="+mn-ea"/>
              </a:rPr>
              <a:t> Library</a:t>
            </a: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1800" b="1" dirty="0">
              <a:solidFill>
                <a:schemeClr val="accent6">
                  <a:lumMod val="75000"/>
                </a:schemeClr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1800" b="1" dirty="0">
              <a:solidFill>
                <a:schemeClr val="accent6">
                  <a:lumMod val="75000"/>
                </a:schemeClr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r>
              <a:rPr lang="en-US" sz="1800" b="1" dirty="0">
                <a:solidFill>
                  <a:schemeClr val="accent2"/>
                </a:solidFill>
                <a:latin typeface="Bookman Old Style" panose="02050604050505020204" pitchFamily="18" charset="0"/>
                <a:sym typeface="+mn-ea"/>
              </a:rPr>
              <a:t>Examples</a:t>
            </a:r>
            <a:endParaRPr lang="en-US" b="1" dirty="0">
              <a:solidFill>
                <a:schemeClr val="accent2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b="1" dirty="0">
              <a:solidFill>
                <a:srgbClr val="00B050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2000" b="1" dirty="0">
              <a:solidFill>
                <a:srgbClr val="00B050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2000" b="1" dirty="0">
              <a:latin typeface="Bookman Old Style" panose="02050604050505020204" pitchFamily="18" charset="0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2000" b="1" dirty="0">
              <a:solidFill>
                <a:srgbClr val="FFC000"/>
              </a:solidFill>
              <a:latin typeface="Bookman Old Style" panose="02050604050505020204" pitchFamily="18" charset="0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2000" b="1" dirty="0">
              <a:solidFill>
                <a:srgbClr val="C00000"/>
              </a:solidFill>
              <a:latin typeface="Bookman Old Style" panose="02050604050505020204" pitchFamily="18" charset="0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2000" b="1" dirty="0">
              <a:solidFill>
                <a:srgbClr val="7030A0"/>
              </a:solidFill>
              <a:latin typeface="Bookman Old Style" panose="0205060405050502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About </a:t>
            </a:r>
            <a:r>
              <a:rPr lang="en-US" sz="2700" b="1" cap="none" dirty="0" err="1"/>
              <a:t>lodash</a:t>
            </a:r>
            <a:r>
              <a:rPr lang="en-US" sz="2700" b="1" cap="none" dirty="0"/>
              <a:t> </a:t>
            </a:r>
            <a:endParaRPr lang="en-US" sz="27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 err="1">
                <a:solidFill>
                  <a:srgbClr val="C00000"/>
                </a:solidFill>
              </a:rPr>
              <a:t>Lodash</a:t>
            </a:r>
            <a:r>
              <a:rPr lang="en-US" sz="2200" dirty="0"/>
              <a:t> is a </a:t>
            </a:r>
            <a:r>
              <a:rPr lang="en-US" sz="2200" b="1" dirty="0">
                <a:solidFill>
                  <a:srgbClr val="0070C0"/>
                </a:solidFill>
              </a:rPr>
              <a:t>popular </a:t>
            </a:r>
            <a:r>
              <a:rPr lang="en-US" sz="2200" b="1" dirty="0" err="1">
                <a:solidFill>
                  <a:srgbClr val="0070C0"/>
                </a:solidFill>
              </a:rPr>
              <a:t>javascript</a:t>
            </a:r>
            <a:r>
              <a:rPr lang="en-US" sz="2200" b="1" dirty="0">
                <a:solidFill>
                  <a:srgbClr val="0070C0"/>
                </a:solidFill>
              </a:rPr>
              <a:t> based library </a:t>
            </a:r>
            <a:r>
              <a:rPr lang="en-US" sz="2200" dirty="0"/>
              <a:t>which provides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200+ functions </a:t>
            </a:r>
            <a:r>
              <a:rPr lang="en-US" sz="2200" dirty="0"/>
              <a:t>to </a:t>
            </a:r>
            <a:r>
              <a:rPr lang="en-US" sz="2200" b="1" dirty="0">
                <a:solidFill>
                  <a:schemeClr val="accent3"/>
                </a:solidFill>
              </a:rPr>
              <a:t>work</a:t>
            </a:r>
            <a:r>
              <a:rPr lang="en-US" sz="2200" dirty="0"/>
              <a:t> with </a:t>
            </a:r>
            <a:r>
              <a:rPr lang="en-US" sz="2200" b="1" dirty="0">
                <a:solidFill>
                  <a:srgbClr val="FFC000"/>
                </a:solidFill>
              </a:rPr>
              <a:t>arrays</a:t>
            </a:r>
            <a:r>
              <a:rPr lang="en-US" sz="2200" dirty="0"/>
              <a:t>, </a:t>
            </a:r>
            <a:r>
              <a:rPr lang="en-US" sz="2200" b="1" dirty="0">
                <a:solidFill>
                  <a:srgbClr val="FFC000"/>
                </a:solidFill>
              </a:rPr>
              <a:t>strings</a:t>
            </a:r>
            <a:r>
              <a:rPr lang="en-US" sz="2200" dirty="0"/>
              <a:t>, </a:t>
            </a:r>
            <a:r>
              <a:rPr lang="en-US" sz="2200" b="1" dirty="0">
                <a:solidFill>
                  <a:srgbClr val="FFC000"/>
                </a:solidFill>
              </a:rPr>
              <a:t>objects</a:t>
            </a:r>
            <a:r>
              <a:rPr lang="en-US" sz="2200" dirty="0"/>
              <a:t> like </a:t>
            </a:r>
            <a:r>
              <a:rPr lang="en-US" sz="2200" b="1" dirty="0">
                <a:solidFill>
                  <a:srgbClr val="002060"/>
                </a:solidFill>
              </a:rPr>
              <a:t>drop()</a:t>
            </a:r>
            <a:r>
              <a:rPr lang="en-US" sz="2200" dirty="0"/>
              <a:t>, </a:t>
            </a:r>
            <a:r>
              <a:rPr lang="en-US" sz="2200" b="1" dirty="0">
                <a:solidFill>
                  <a:srgbClr val="002060"/>
                </a:solidFill>
              </a:rPr>
              <a:t>remove()</a:t>
            </a:r>
            <a:r>
              <a:rPr lang="en-US" sz="2200" dirty="0"/>
              <a:t>, </a:t>
            </a:r>
            <a:r>
              <a:rPr lang="en-US" sz="2200" b="1" dirty="0">
                <a:solidFill>
                  <a:srgbClr val="002060"/>
                </a:solidFill>
              </a:rPr>
              <a:t>deep equality checks</a:t>
            </a:r>
            <a:r>
              <a:rPr lang="en-US" sz="2200" dirty="0"/>
              <a:t>, and so on. 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b="1" dirty="0">
              <a:solidFill>
                <a:srgbClr val="00B05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00B050"/>
                </a:solidFill>
              </a:rPr>
              <a:t>What</a:t>
            </a:r>
            <a:r>
              <a:rPr lang="en-US" sz="2200" dirty="0"/>
              <a:t> we </a:t>
            </a:r>
            <a:r>
              <a:rPr lang="en-US" sz="2200" b="1" dirty="0">
                <a:solidFill>
                  <a:schemeClr val="accent1"/>
                </a:solidFill>
              </a:rPr>
              <a:t>require</a:t>
            </a:r>
            <a:r>
              <a:rPr lang="en-US" sz="2200" dirty="0"/>
              <a:t> from </a:t>
            </a:r>
            <a:r>
              <a:rPr lang="en-US" sz="2200" b="1" dirty="0" err="1">
                <a:solidFill>
                  <a:srgbClr val="C00000"/>
                </a:solidFill>
              </a:rPr>
              <a:t>lodash</a:t>
            </a:r>
            <a:r>
              <a:rPr lang="en-US" sz="2200" dirty="0"/>
              <a:t> is a </a:t>
            </a:r>
            <a:r>
              <a:rPr lang="en-US" sz="2200" b="1" dirty="0">
                <a:solidFill>
                  <a:schemeClr val="accent3"/>
                </a:solidFill>
              </a:rPr>
              <a:t>method</a:t>
            </a:r>
            <a:r>
              <a:rPr lang="en-US" sz="2200" dirty="0"/>
              <a:t> called </a:t>
            </a:r>
            <a:r>
              <a:rPr lang="en-US" sz="2200" b="1" dirty="0">
                <a:solidFill>
                  <a:srgbClr val="002060"/>
                </a:solidFill>
              </a:rPr>
              <a:t>pick().</a:t>
            </a:r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350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 err="1"/>
              <a:t>InstallIng</a:t>
            </a:r>
            <a:r>
              <a:rPr lang="en-US" sz="2700" b="1" dirty="0"/>
              <a:t> </a:t>
            </a:r>
            <a:r>
              <a:rPr lang="en-US" sz="2700" b="1" cap="none" dirty="0" err="1"/>
              <a:t>lodash</a:t>
            </a:r>
            <a:endParaRPr lang="en-US" sz="27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70C0"/>
                </a:solidFill>
              </a:rPr>
              <a:t>We</a:t>
            </a:r>
            <a:r>
              <a:rPr lang="en-US" dirty="0"/>
              <a:t> can install </a:t>
            </a:r>
            <a:r>
              <a:rPr lang="en-US" b="1" dirty="0" err="1">
                <a:solidFill>
                  <a:schemeClr val="accent1"/>
                </a:solidFill>
              </a:rPr>
              <a:t>lodash</a:t>
            </a:r>
            <a:r>
              <a:rPr lang="en-US" dirty="0"/>
              <a:t> in the </a:t>
            </a:r>
            <a:r>
              <a:rPr lang="en-US" b="1" dirty="0">
                <a:solidFill>
                  <a:srgbClr val="92D050"/>
                </a:solidFill>
              </a:rPr>
              <a:t>following way </a:t>
            </a:r>
            <a:r>
              <a:rPr lang="en-US" dirty="0"/>
              <a:t>: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7C411A-41B1-BAEE-8855-949644D1B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4494" y="2901680"/>
            <a:ext cx="4536504" cy="83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0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Using </a:t>
            </a:r>
            <a:r>
              <a:rPr lang="en-US" sz="2700" b="1" cap="none" dirty="0" err="1"/>
              <a:t>lodash</a:t>
            </a:r>
            <a:endParaRPr lang="en-US" sz="27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To use </a:t>
            </a:r>
            <a:r>
              <a:rPr lang="en-US" b="1" dirty="0" err="1">
                <a:solidFill>
                  <a:srgbClr val="C00000"/>
                </a:solidFill>
              </a:rPr>
              <a:t>lodash</a:t>
            </a:r>
            <a:r>
              <a:rPr lang="en-US" dirty="0"/>
              <a:t> we need to </a:t>
            </a:r>
            <a:r>
              <a:rPr lang="en-US" b="1" dirty="0">
                <a:solidFill>
                  <a:schemeClr val="accent3"/>
                </a:solidFill>
              </a:rPr>
              <a:t>import</a:t>
            </a:r>
            <a:r>
              <a:rPr lang="en-US" dirty="0"/>
              <a:t> it using </a:t>
            </a:r>
            <a:r>
              <a:rPr lang="en-US" b="1" dirty="0">
                <a:solidFill>
                  <a:srgbClr val="00B050"/>
                </a:solidFill>
              </a:rPr>
              <a:t>require() </a:t>
            </a:r>
            <a:r>
              <a:rPr lang="en-US" dirty="0"/>
              <a:t>which will return an </a:t>
            </a:r>
            <a:r>
              <a:rPr lang="en-US" b="1" dirty="0">
                <a:solidFill>
                  <a:schemeClr val="accent3"/>
                </a:solidFill>
              </a:rPr>
              <a:t>object</a:t>
            </a:r>
            <a:r>
              <a:rPr lang="en-US" dirty="0"/>
              <a:t>. 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Although</a:t>
            </a:r>
            <a:r>
              <a:rPr lang="en-US" dirty="0"/>
              <a:t> we can use </a:t>
            </a:r>
            <a:r>
              <a:rPr lang="en-US" b="1" dirty="0">
                <a:solidFill>
                  <a:srgbClr val="C00000"/>
                </a:solidFill>
              </a:rPr>
              <a:t>any name </a:t>
            </a:r>
            <a:r>
              <a:rPr lang="en-US" dirty="0"/>
              <a:t>for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receiving it </a:t>
            </a:r>
            <a:r>
              <a:rPr lang="en-US" dirty="0"/>
              <a:t>but the </a:t>
            </a:r>
            <a:r>
              <a:rPr lang="en-US" b="1" dirty="0">
                <a:solidFill>
                  <a:schemeClr val="accent1"/>
                </a:solidFill>
              </a:rPr>
              <a:t>convention</a:t>
            </a:r>
            <a:r>
              <a:rPr lang="en-US" dirty="0"/>
              <a:t> is to use </a:t>
            </a:r>
            <a:r>
              <a:rPr lang="en-US" b="1" dirty="0">
                <a:solidFill>
                  <a:srgbClr val="C00000"/>
                </a:solidFill>
              </a:rPr>
              <a:t>_</a:t>
            </a:r>
            <a:r>
              <a:rPr lang="en-US" dirty="0"/>
              <a:t> as </a:t>
            </a:r>
            <a:r>
              <a:rPr lang="en-US" b="1" dirty="0">
                <a:solidFill>
                  <a:schemeClr val="accent3"/>
                </a:solidFill>
              </a:rPr>
              <a:t>shown below</a:t>
            </a:r>
            <a:r>
              <a:rPr lang="en-US" dirty="0"/>
              <a:t>: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7C411A-41B1-BAEE-8855-949644D1B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3432" y="4978273"/>
            <a:ext cx="4536504" cy="70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74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About </a:t>
            </a:r>
            <a:r>
              <a:rPr lang="en-US" sz="2700" b="1" cap="none" dirty="0"/>
              <a:t>pick() </a:t>
            </a:r>
            <a:endParaRPr lang="en-US" sz="27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dirty="0"/>
              <a:t>The </a:t>
            </a:r>
            <a:r>
              <a:rPr lang="en-US" sz="2200" b="1" dirty="0">
                <a:solidFill>
                  <a:srgbClr val="002060"/>
                </a:solidFill>
              </a:rPr>
              <a:t>pick()</a:t>
            </a:r>
            <a:r>
              <a:rPr lang="en-US" sz="2200" dirty="0">
                <a:solidFill>
                  <a:srgbClr val="002060"/>
                </a:solidFill>
              </a:rPr>
              <a:t> </a:t>
            </a:r>
            <a:r>
              <a:rPr lang="en-US" sz="2200" dirty="0"/>
              <a:t>method is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used</a:t>
            </a:r>
            <a:r>
              <a:rPr lang="en-US" sz="2200" dirty="0"/>
              <a:t> to </a:t>
            </a:r>
            <a:r>
              <a:rPr lang="en-US" sz="2200" b="1" dirty="0">
                <a:solidFill>
                  <a:srgbClr val="0070C0"/>
                </a:solidFill>
              </a:rPr>
              <a:t>return</a:t>
            </a:r>
            <a:r>
              <a:rPr lang="en-US" sz="2200" dirty="0"/>
              <a:t> a </a:t>
            </a:r>
            <a:r>
              <a:rPr lang="en-US" sz="2200" b="1" dirty="0">
                <a:solidFill>
                  <a:srgbClr val="00B050"/>
                </a:solidFill>
              </a:rPr>
              <a:t>copy</a:t>
            </a:r>
            <a:r>
              <a:rPr lang="en-US" sz="2200" dirty="0"/>
              <a:t> of the </a:t>
            </a:r>
            <a:r>
              <a:rPr lang="en-US" sz="2200" b="1" dirty="0">
                <a:solidFill>
                  <a:schemeClr val="accent1"/>
                </a:solidFill>
              </a:rPr>
              <a:t>object</a:t>
            </a:r>
            <a:r>
              <a:rPr lang="en-US" sz="2200" dirty="0"/>
              <a:t> that is </a:t>
            </a:r>
            <a:r>
              <a:rPr lang="en-US" sz="2200" b="1" dirty="0">
                <a:solidFill>
                  <a:srgbClr val="7030A0"/>
                </a:solidFill>
              </a:rPr>
              <a:t>composed of </a:t>
            </a:r>
            <a:r>
              <a:rPr lang="en-US" sz="2200" dirty="0"/>
              <a:t>the </a:t>
            </a:r>
            <a:r>
              <a:rPr lang="en-US" sz="2200" b="1" dirty="0">
                <a:solidFill>
                  <a:srgbClr val="FFC000"/>
                </a:solidFill>
              </a:rPr>
              <a:t>picked object properties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b="1" u="sng" dirty="0">
                <a:solidFill>
                  <a:srgbClr val="002060"/>
                </a:solidFill>
              </a:rPr>
              <a:t>Code: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b="1" u="sng" dirty="0">
                <a:solidFill>
                  <a:srgbClr val="002060"/>
                </a:solidFill>
              </a:rPr>
              <a:t>Output: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b="1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2BE5D2-7A3E-B10F-4857-1C7572D82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247875"/>
            <a:ext cx="6336704" cy="2235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EF764C-4CEC-2182-149A-16FCBBBCF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6015834"/>
            <a:ext cx="6336704" cy="36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6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Improved </a:t>
            </a:r>
            <a:r>
              <a:rPr lang="en-US" sz="2700" b="1" cap="none" dirty="0">
                <a:solidFill>
                  <a:schemeClr val="accent1"/>
                </a:solidFill>
              </a:rPr>
              <a:t>app.js</a:t>
            </a:r>
            <a:endParaRPr lang="en-US" sz="2700" b="1" dirty="0">
              <a:solidFill>
                <a:schemeClr val="accent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B73360-C5B2-28F8-FBE5-E5C216634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1628799"/>
            <a:ext cx="7848872" cy="4674815"/>
          </a:xfrm>
        </p:spPr>
      </p:pic>
    </p:spTree>
    <p:extLst>
      <p:ext uri="{BB962C8B-B14F-4D97-AF65-F5344CB8AC3E}">
        <p14:creationId xmlns:p14="http://schemas.microsoft.com/office/powerpoint/2010/main" val="149413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E0D345-7036-083A-59D7-930755ED3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1628800"/>
            <a:ext cx="7992888" cy="4896544"/>
          </a:xfrm>
        </p:spPr>
      </p:pic>
    </p:spTree>
    <p:extLst>
      <p:ext uri="{BB962C8B-B14F-4D97-AF65-F5344CB8AC3E}">
        <p14:creationId xmlns:p14="http://schemas.microsoft.com/office/powerpoint/2010/main" val="171401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Improvement -2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dirty="0"/>
              <a:t>The </a:t>
            </a:r>
            <a:r>
              <a:rPr lang="en-US" sz="2200" b="1" dirty="0">
                <a:solidFill>
                  <a:schemeClr val="accent2"/>
                </a:solidFill>
              </a:rPr>
              <a:t>next improvement </a:t>
            </a:r>
            <a:r>
              <a:rPr lang="en-US" sz="2200" dirty="0"/>
              <a:t>our </a:t>
            </a:r>
            <a:r>
              <a:rPr lang="en-US" sz="2200" b="1" dirty="0">
                <a:solidFill>
                  <a:srgbClr val="C00000"/>
                </a:solidFill>
              </a:rPr>
              <a:t>code</a:t>
            </a:r>
            <a:r>
              <a:rPr lang="en-US" sz="2200" dirty="0"/>
              <a:t> requires is in the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way</a:t>
            </a:r>
            <a:r>
              <a:rPr lang="en-US" sz="2200" dirty="0"/>
              <a:t> we are storing </a:t>
            </a:r>
            <a:r>
              <a:rPr lang="en-US" sz="2200" b="1" dirty="0">
                <a:solidFill>
                  <a:srgbClr val="002060"/>
                </a:solidFill>
              </a:rPr>
              <a:t>passwords</a:t>
            </a:r>
            <a:r>
              <a:rPr lang="en-US" sz="2200" dirty="0"/>
              <a:t>. </a:t>
            </a:r>
          </a:p>
          <a:p>
            <a:pPr lvl="1">
              <a:lnSpc>
                <a:spcPct val="150000"/>
              </a:lnSpc>
            </a:pPr>
            <a:endParaRPr lang="en-US" sz="2200" b="1" dirty="0">
              <a:solidFill>
                <a:srgbClr val="00206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We have </a:t>
            </a:r>
            <a:r>
              <a:rPr lang="en-US" sz="2200" dirty="0"/>
              <a:t>stored </a:t>
            </a:r>
            <a:r>
              <a:rPr lang="en-US" sz="2200" b="1" dirty="0">
                <a:solidFill>
                  <a:srgbClr val="002060"/>
                </a:solidFill>
              </a:rPr>
              <a:t>password</a:t>
            </a:r>
            <a:r>
              <a:rPr lang="en-US" sz="2200" dirty="0"/>
              <a:t> in </a:t>
            </a:r>
            <a:r>
              <a:rPr lang="en-US" sz="2200" b="1" dirty="0">
                <a:solidFill>
                  <a:srgbClr val="00B050"/>
                </a:solidFill>
              </a:rPr>
              <a:t>plaint text </a:t>
            </a:r>
            <a:r>
              <a:rPr lang="en-US" sz="2200" dirty="0"/>
              <a:t>in the </a:t>
            </a:r>
            <a:r>
              <a:rPr lang="en-US" sz="2200" b="1" dirty="0">
                <a:solidFill>
                  <a:srgbClr val="C00000"/>
                </a:solidFill>
              </a:rPr>
              <a:t>database </a:t>
            </a:r>
            <a:r>
              <a:rPr lang="en-US" sz="2200" dirty="0"/>
              <a:t>and this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imposes</a:t>
            </a:r>
            <a:r>
              <a:rPr lang="en-US" sz="2200" dirty="0"/>
              <a:t> a very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severe security threat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That's because </a:t>
            </a:r>
            <a:r>
              <a:rPr lang="en-US" sz="2200" dirty="0"/>
              <a:t>if a 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hacker</a:t>
            </a:r>
            <a:r>
              <a:rPr lang="en-US" sz="2200" dirty="0"/>
              <a:t> gets </a:t>
            </a: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access</a:t>
            </a:r>
            <a:r>
              <a:rPr lang="en-US" sz="2200" dirty="0"/>
              <a:t> to the </a:t>
            </a:r>
            <a:r>
              <a:rPr lang="en-US" sz="2200" b="1" dirty="0">
                <a:solidFill>
                  <a:srgbClr val="C00000"/>
                </a:solidFill>
              </a:rPr>
              <a:t>database</a:t>
            </a:r>
            <a:r>
              <a:rPr lang="en-US" sz="2200" dirty="0"/>
              <a:t> then he can </a:t>
            </a:r>
            <a:r>
              <a:rPr lang="en-US" sz="2200" b="1" dirty="0">
                <a:solidFill>
                  <a:srgbClr val="0070C0"/>
                </a:solidFill>
              </a:rPr>
              <a:t>see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rgbClr val="002060"/>
                </a:solidFill>
              </a:rPr>
              <a:t>passwords</a:t>
            </a:r>
            <a:r>
              <a:rPr lang="en-US" sz="2200" dirty="0"/>
              <a:t> stored in the </a:t>
            </a:r>
            <a:r>
              <a:rPr lang="en-US" sz="2200" b="1" dirty="0">
                <a:solidFill>
                  <a:srgbClr val="C00000"/>
                </a:solidFill>
              </a:rPr>
              <a:t>database </a:t>
            </a:r>
            <a:r>
              <a:rPr lang="en-US" sz="2200" dirty="0"/>
              <a:t>and do </a:t>
            </a:r>
            <a:r>
              <a:rPr lang="en-US" sz="2200" b="1" dirty="0">
                <a:solidFill>
                  <a:srgbClr val="FFC000"/>
                </a:solidFill>
              </a:rPr>
              <a:t>whatever he wants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39809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Saving password in plain text is dangerous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97E6D5-7552-85DB-E3BA-BB2A340C0B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772816"/>
            <a:ext cx="7405878" cy="3803018"/>
          </a:xfrm>
        </p:spPr>
      </p:pic>
    </p:spTree>
    <p:extLst>
      <p:ext uri="{BB962C8B-B14F-4D97-AF65-F5344CB8AC3E}">
        <p14:creationId xmlns:p14="http://schemas.microsoft.com/office/powerpoint/2010/main" val="427019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Improvement -2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u="sng" dirty="0">
                <a:solidFill>
                  <a:srgbClr val="00B050"/>
                </a:solidFill>
              </a:rPr>
              <a:t>Solution</a:t>
            </a:r>
            <a:r>
              <a:rPr lang="en-US" sz="2200" u="sng" dirty="0"/>
              <a:t>: 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2">
              <a:lnSpc>
                <a:spcPct val="150000"/>
              </a:lnSpc>
            </a:pPr>
            <a:r>
              <a:rPr lang="en-US" sz="2000" dirty="0"/>
              <a:t>Use a 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technique</a:t>
            </a:r>
            <a:r>
              <a:rPr lang="en-US" sz="2000" dirty="0"/>
              <a:t> called </a:t>
            </a:r>
            <a:r>
              <a:rPr lang="en-US" sz="2000" b="1" u="sng" dirty="0">
                <a:solidFill>
                  <a:srgbClr val="7030A0"/>
                </a:solidFill>
              </a:rPr>
              <a:t>Password Hashing </a:t>
            </a:r>
            <a:r>
              <a:rPr lang="en-US" sz="2000" dirty="0"/>
              <a:t>to store the </a:t>
            </a:r>
            <a:r>
              <a:rPr lang="en-US" sz="2000" b="1" dirty="0">
                <a:solidFill>
                  <a:schemeClr val="accent1"/>
                </a:solidFill>
              </a:rPr>
              <a:t>passwords</a:t>
            </a:r>
            <a:r>
              <a:rPr lang="en-US" sz="2000" dirty="0"/>
              <a:t> in the </a:t>
            </a:r>
            <a:r>
              <a:rPr lang="en-US" sz="2000" b="1" dirty="0">
                <a:solidFill>
                  <a:srgbClr val="C00000"/>
                </a:solidFill>
              </a:rPr>
              <a:t>database</a:t>
            </a:r>
            <a:r>
              <a:rPr lang="en-US" sz="20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dirty="0"/>
              <a:t>This way </a:t>
            </a:r>
            <a:r>
              <a:rPr lang="en-US" sz="2200" b="1" dirty="0">
                <a:solidFill>
                  <a:srgbClr val="002060"/>
                </a:solidFill>
              </a:rPr>
              <a:t>passwords</a:t>
            </a:r>
            <a:r>
              <a:rPr lang="en-US" sz="2200" dirty="0"/>
              <a:t> will be </a:t>
            </a:r>
            <a:r>
              <a:rPr lang="en-US" sz="2200" b="1" dirty="0">
                <a:solidFill>
                  <a:schemeClr val="accent1"/>
                </a:solidFill>
              </a:rPr>
              <a:t>more secure </a:t>
            </a:r>
            <a:r>
              <a:rPr lang="en-US" sz="2200" dirty="0"/>
              <a:t>as </a:t>
            </a:r>
            <a:r>
              <a:rPr lang="en-US" sz="2200" b="1" dirty="0">
                <a:solidFill>
                  <a:srgbClr val="00B050"/>
                </a:solidFill>
              </a:rPr>
              <a:t>compared</a:t>
            </a:r>
            <a:r>
              <a:rPr lang="en-US" sz="2200" dirty="0"/>
              <a:t> to </a:t>
            </a:r>
            <a:r>
              <a:rPr lang="en-US" sz="2200" b="1" dirty="0">
                <a:solidFill>
                  <a:srgbClr val="FFC000"/>
                </a:solidFill>
              </a:rPr>
              <a:t>plain text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94653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What is password hashing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u="sng" dirty="0">
                <a:solidFill>
                  <a:srgbClr val="7030A0"/>
                </a:solidFill>
              </a:rPr>
              <a:t>Password hashing </a:t>
            </a:r>
            <a:r>
              <a:rPr lang="en-US" sz="2200" dirty="0"/>
              <a:t>is </a:t>
            </a:r>
            <a:r>
              <a:rPr lang="en-US" sz="2200" b="1" dirty="0">
                <a:solidFill>
                  <a:schemeClr val="accent1"/>
                </a:solidFill>
              </a:rPr>
              <a:t>turning</a:t>
            </a:r>
            <a:r>
              <a:rPr lang="en-US" sz="2200" dirty="0"/>
              <a:t> a </a:t>
            </a:r>
            <a:r>
              <a:rPr lang="en-US" sz="2200" b="1" dirty="0">
                <a:solidFill>
                  <a:srgbClr val="002060"/>
                </a:solidFill>
              </a:rPr>
              <a:t>password</a:t>
            </a:r>
            <a:r>
              <a:rPr lang="en-US" sz="2200" dirty="0"/>
              <a:t> into 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alphanumeric letters </a:t>
            </a:r>
            <a:r>
              <a:rPr lang="en-US" sz="2200" dirty="0"/>
              <a:t>using </a:t>
            </a:r>
            <a:r>
              <a:rPr lang="en-US" sz="2200" b="1" u="sng" dirty="0">
                <a:solidFill>
                  <a:schemeClr val="accent2">
                    <a:lumMod val="75000"/>
                  </a:schemeClr>
                </a:solidFill>
              </a:rPr>
              <a:t>specific algorithms</a:t>
            </a:r>
            <a:r>
              <a:rPr lang="en-US" sz="2200" dirty="0"/>
              <a:t>. 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dirty="0"/>
              <a:t>With </a:t>
            </a:r>
            <a:r>
              <a:rPr lang="en-US" sz="2200" b="1" dirty="0">
                <a:solidFill>
                  <a:srgbClr val="7030A0"/>
                </a:solidFill>
              </a:rPr>
              <a:t>hashing</a:t>
            </a:r>
            <a:r>
              <a:rPr lang="en-US" sz="2200" dirty="0"/>
              <a:t>, even if the 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</a:rPr>
              <a:t>hacker</a:t>
            </a:r>
            <a:r>
              <a:rPr lang="en-US" sz="2200" dirty="0"/>
              <a:t> gets </a:t>
            </a:r>
            <a:r>
              <a:rPr lang="en-US" sz="2200" b="1" dirty="0">
                <a:solidFill>
                  <a:srgbClr val="00B050"/>
                </a:solidFill>
              </a:rPr>
              <a:t>access</a:t>
            </a:r>
            <a:r>
              <a:rPr lang="en-US" sz="2200" dirty="0"/>
              <a:t> to the </a:t>
            </a:r>
            <a:r>
              <a:rPr lang="en-US" sz="2200" b="1" dirty="0">
                <a:solidFill>
                  <a:srgbClr val="C00000"/>
                </a:solidFill>
              </a:rPr>
              <a:t>database</a:t>
            </a:r>
            <a:r>
              <a:rPr lang="en-US" sz="2200" dirty="0"/>
              <a:t> he gets the </a:t>
            </a:r>
            <a:r>
              <a:rPr lang="en-US" sz="2200" b="1" dirty="0">
                <a:solidFill>
                  <a:srgbClr val="002060"/>
                </a:solidFill>
              </a:rPr>
              <a:t>password</a:t>
            </a:r>
            <a:r>
              <a:rPr lang="en-US" sz="2200" dirty="0"/>
              <a:t> in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hash format</a:t>
            </a:r>
            <a:r>
              <a:rPr lang="en-US" sz="2200" dirty="0"/>
              <a:t>, and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hashed data </a:t>
            </a:r>
            <a:r>
              <a:rPr lang="en-US" sz="2200" dirty="0"/>
              <a:t>is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unintelligible</a:t>
            </a:r>
            <a:r>
              <a:rPr lang="en-US" sz="2200" dirty="0"/>
              <a:t>. 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dirty="0"/>
              <a:t>Some </a:t>
            </a:r>
            <a:r>
              <a:rPr lang="en-US" sz="2200" b="1" dirty="0">
                <a:solidFill>
                  <a:srgbClr val="0070C0"/>
                </a:solidFill>
              </a:rPr>
              <a:t>popular algorithms </a:t>
            </a:r>
            <a:r>
              <a:rPr lang="en-US" sz="2200" dirty="0"/>
              <a:t>for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password hashing </a:t>
            </a:r>
            <a:r>
              <a:rPr lang="en-US" sz="2200" dirty="0"/>
              <a:t>include </a:t>
            </a:r>
            <a:r>
              <a:rPr lang="en-US" sz="2200" b="1" u="sng" dirty="0" err="1">
                <a:solidFill>
                  <a:srgbClr val="C00000"/>
                </a:solidFill>
              </a:rPr>
              <a:t>bcrypt</a:t>
            </a:r>
            <a:r>
              <a:rPr lang="en-US" sz="2200" dirty="0"/>
              <a:t> and </a:t>
            </a:r>
            <a:r>
              <a:rPr lang="en-US" sz="2200" b="1" u="sng" dirty="0">
                <a:solidFill>
                  <a:srgbClr val="C00000"/>
                </a:solidFill>
              </a:rPr>
              <a:t>SHA 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</a:rPr>
              <a:t>( Secure Hash Algorithm)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678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dirty="0"/>
              <a:t>In the </a:t>
            </a:r>
            <a:r>
              <a:rPr lang="en-US" sz="2200" b="1" dirty="0">
                <a:solidFill>
                  <a:schemeClr val="accent1"/>
                </a:solidFill>
              </a:rPr>
              <a:t>context</a:t>
            </a:r>
            <a:r>
              <a:rPr lang="en-US" sz="2200" dirty="0"/>
              <a:t> of 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web development</a:t>
            </a:r>
            <a:r>
              <a:rPr lang="en-US" sz="2200" dirty="0"/>
              <a:t>, the two concepts: </a:t>
            </a:r>
            <a:r>
              <a:rPr lang="en-US" sz="2200" b="1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authentication</a:t>
            </a:r>
            <a:r>
              <a:rPr lang="en-US" sz="2200" dirty="0"/>
              <a:t> and </a:t>
            </a:r>
            <a:r>
              <a:rPr lang="en-US" sz="2200" b="1" u="sng" dirty="0">
                <a:solidFill>
                  <a:schemeClr val="accent1">
                    <a:lumMod val="50000"/>
                  </a:schemeClr>
                </a:solidFill>
              </a:rPr>
              <a:t>authorization</a:t>
            </a:r>
            <a:r>
              <a:rPr lang="en-US" sz="2200" dirty="0"/>
              <a:t> are </a:t>
            </a:r>
            <a:r>
              <a:rPr lang="en-US" sz="2200" b="1" dirty="0">
                <a:solidFill>
                  <a:srgbClr val="92D050"/>
                </a:solidFill>
              </a:rPr>
              <a:t>extremely important </a:t>
            </a:r>
            <a:r>
              <a:rPr lang="en-US" sz="2200" dirty="0"/>
              <a:t>concepts that </a:t>
            </a:r>
            <a:r>
              <a:rPr lang="en-US" sz="2200" b="1" dirty="0">
                <a:solidFill>
                  <a:srgbClr val="00B050"/>
                </a:solidFill>
              </a:rPr>
              <a:t>play</a:t>
            </a:r>
            <a:r>
              <a:rPr lang="en-US" sz="2200" dirty="0"/>
              <a:t> a 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crucial role </a:t>
            </a:r>
            <a:r>
              <a:rPr lang="en-US" sz="2200" dirty="0"/>
              <a:t>in `</a:t>
            </a:r>
            <a:r>
              <a:rPr lang="en-US" sz="2200" b="1" u="sng" dirty="0">
                <a:solidFill>
                  <a:srgbClr val="C00000"/>
                </a:solidFill>
              </a:rPr>
              <a:t>securing applications and controlling access to resources</a:t>
            </a:r>
            <a:r>
              <a:rPr lang="en-US" sz="2200" b="1" dirty="0">
                <a:solidFill>
                  <a:srgbClr val="C00000"/>
                </a:solidFill>
              </a:rPr>
              <a:t>`</a:t>
            </a:r>
            <a:r>
              <a:rPr lang="en-US" sz="2200" dirty="0"/>
              <a:t>. 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3"/>
                </a:solidFill>
              </a:rPr>
              <a:t>However</a:t>
            </a:r>
            <a:r>
              <a:rPr lang="en-US" sz="2200" dirty="0"/>
              <a:t> many 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beginners</a:t>
            </a:r>
            <a:r>
              <a:rPr lang="en-US" sz="2200" dirty="0"/>
              <a:t> often </a:t>
            </a:r>
            <a:r>
              <a:rPr lang="en-US" sz="2200" b="1" dirty="0">
                <a:solidFill>
                  <a:srgbClr val="C00000"/>
                </a:solidFill>
              </a:rPr>
              <a:t>take them </a:t>
            </a:r>
            <a:r>
              <a:rPr lang="en-US" sz="2200" dirty="0"/>
              <a:t>to be the </a:t>
            </a:r>
            <a:r>
              <a:rPr lang="en-US" sz="2200" b="1" dirty="0">
                <a:solidFill>
                  <a:srgbClr val="002060"/>
                </a:solidFill>
              </a:rPr>
              <a:t>same</a:t>
            </a:r>
            <a:r>
              <a:rPr lang="en-US" sz="2200" dirty="0"/>
              <a:t> , so lets </a:t>
            </a:r>
            <a:r>
              <a:rPr lang="en-US" sz="2200" b="1" dirty="0">
                <a:solidFill>
                  <a:srgbClr val="FFC000"/>
                </a:solidFill>
              </a:rPr>
              <a:t>first understand </a:t>
            </a:r>
            <a:r>
              <a:rPr lang="en-US" sz="2200" dirty="0"/>
              <a:t>the </a:t>
            </a: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difference</a:t>
            </a:r>
            <a:r>
              <a:rPr lang="en-US" sz="2200" dirty="0"/>
              <a:t> between them</a:t>
            </a:r>
          </a:p>
        </p:txBody>
      </p:sp>
    </p:spTree>
    <p:extLst>
      <p:ext uri="{BB962C8B-B14F-4D97-AF65-F5344CB8AC3E}">
        <p14:creationId xmlns:p14="http://schemas.microsoft.com/office/powerpoint/2010/main" val="54019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Hashing makes password secure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97E6D5-7552-85DB-E3BA-BB2A340C0B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608" y="1772816"/>
            <a:ext cx="7405878" cy="3803018"/>
          </a:xfrm>
        </p:spPr>
      </p:pic>
    </p:spTree>
    <p:extLst>
      <p:ext uri="{BB962C8B-B14F-4D97-AF65-F5344CB8AC3E}">
        <p14:creationId xmlns:p14="http://schemas.microsoft.com/office/powerpoint/2010/main" val="66853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Is hashing same as encryption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C00000"/>
                </a:solidFill>
              </a:rPr>
              <a:t>No </a:t>
            </a:r>
            <a:r>
              <a:rPr lang="en-US" sz="2200" dirty="0"/>
              <a:t>, not at all.</a:t>
            </a:r>
          </a:p>
          <a:p>
            <a:pPr lvl="1">
              <a:lnSpc>
                <a:spcPct val="150000"/>
              </a:lnSpc>
            </a:pPr>
            <a:endParaRPr lang="en-US" sz="2200" b="1" dirty="0">
              <a:solidFill>
                <a:srgbClr val="7030A0"/>
              </a:solidFill>
            </a:endParaRPr>
          </a:p>
          <a:p>
            <a:pPr lvl="1">
              <a:lnSpc>
                <a:spcPct val="150000"/>
              </a:lnSpc>
            </a:pPr>
            <a:endParaRPr lang="en-US" sz="2200" b="1" dirty="0">
              <a:solidFill>
                <a:srgbClr val="7030A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7030A0"/>
                </a:solidFill>
              </a:rPr>
              <a:t>When</a:t>
            </a:r>
            <a:r>
              <a:rPr lang="en-US" sz="2200" dirty="0"/>
              <a:t> we </a:t>
            </a:r>
            <a:r>
              <a:rPr lang="en-US" sz="2200" b="1" dirty="0">
                <a:solidFill>
                  <a:schemeClr val="accent1"/>
                </a:solidFill>
              </a:rPr>
              <a:t>encrypt </a:t>
            </a:r>
            <a:r>
              <a:rPr lang="en-US" sz="2200" dirty="0"/>
              <a:t>a </a:t>
            </a:r>
            <a:r>
              <a:rPr lang="en-US" sz="2200" b="1" dirty="0">
                <a:solidFill>
                  <a:srgbClr val="002060"/>
                </a:solidFill>
              </a:rPr>
              <a:t>password</a:t>
            </a:r>
            <a:r>
              <a:rPr lang="en-US" sz="2200" dirty="0"/>
              <a:t> we use </a:t>
            </a: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something</a:t>
            </a:r>
            <a:r>
              <a:rPr lang="en-US" sz="2200" dirty="0"/>
              <a:t> called an  </a:t>
            </a:r>
            <a:r>
              <a:rPr lang="en-US" sz="2200" b="1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encryption key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200" dirty="0"/>
              <a:t>to generate the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encrypted password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Now</a:t>
            </a:r>
            <a:r>
              <a:rPr lang="en-US" sz="2200" dirty="0"/>
              <a:t> , if a 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hacker</a:t>
            </a:r>
            <a:r>
              <a:rPr lang="en-US" sz="2200" dirty="0"/>
              <a:t> gets </a:t>
            </a:r>
            <a:r>
              <a:rPr lang="en-US" sz="2200" b="1" dirty="0">
                <a:solidFill>
                  <a:srgbClr val="00B050"/>
                </a:solidFill>
              </a:rPr>
              <a:t>access</a:t>
            </a:r>
            <a:r>
              <a:rPr lang="en-US" sz="2200" dirty="0"/>
              <a:t> to the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encrypted password</a:t>
            </a:r>
            <a:r>
              <a:rPr lang="en-US" sz="2200" dirty="0"/>
              <a:t>, </a:t>
            </a:r>
            <a:r>
              <a:rPr lang="en-US" sz="2200" b="1" dirty="0">
                <a:solidFill>
                  <a:schemeClr val="accent1"/>
                </a:solidFill>
              </a:rPr>
              <a:t>he won’t be able </a:t>
            </a:r>
            <a:r>
              <a:rPr lang="en-US" sz="2200" dirty="0"/>
              <a:t>to </a:t>
            </a: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</a:rPr>
              <a:t>use</a:t>
            </a:r>
            <a:r>
              <a:rPr lang="en-US" sz="2200" dirty="0"/>
              <a:t> it </a:t>
            </a:r>
            <a:r>
              <a:rPr lang="en-US" sz="2200" b="1" dirty="0">
                <a:solidFill>
                  <a:srgbClr val="FFC000"/>
                </a:solidFill>
              </a:rPr>
              <a:t>immediately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995776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Is hashing same as encryption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dirty="0"/>
              <a:t>But </a:t>
            </a:r>
            <a:r>
              <a:rPr lang="en-US" sz="2200" b="1" u="sng" dirty="0">
                <a:solidFill>
                  <a:schemeClr val="accent6">
                    <a:lumMod val="75000"/>
                  </a:schemeClr>
                </a:solidFill>
              </a:rPr>
              <a:t>encryption</a:t>
            </a:r>
            <a:r>
              <a:rPr lang="en-US" sz="2200" dirty="0"/>
              <a:t> is a </a:t>
            </a: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</a:rPr>
              <a:t>two-way street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b="1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endParaRPr lang="en-US" sz="2200" b="1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endParaRPr lang="en-US" sz="2200" b="1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Meaning that </a:t>
            </a:r>
            <a:r>
              <a:rPr lang="en-US" sz="2200" dirty="0"/>
              <a:t>the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encryption key </a:t>
            </a:r>
            <a:r>
              <a:rPr lang="en-US" sz="2200" dirty="0"/>
              <a:t>can be </a:t>
            </a:r>
            <a:r>
              <a:rPr lang="en-US" sz="2200" b="1" dirty="0">
                <a:solidFill>
                  <a:srgbClr val="0070C0"/>
                </a:solidFill>
              </a:rPr>
              <a:t>used</a:t>
            </a:r>
            <a:r>
              <a:rPr lang="en-US" sz="2200" dirty="0"/>
              <a:t> to </a:t>
            </a:r>
            <a:r>
              <a:rPr lang="en-US" sz="2200" b="1" u="sng" dirty="0">
                <a:solidFill>
                  <a:schemeClr val="accent6">
                    <a:lumMod val="50000"/>
                  </a:schemeClr>
                </a:solidFill>
              </a:rPr>
              <a:t>decrypt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passwords</a:t>
            </a:r>
            <a:r>
              <a:rPr lang="en-US" sz="2200" dirty="0"/>
              <a:t> back to </a:t>
            </a: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plain text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marL="457200" lvl="1" indent="0">
              <a:lnSpc>
                <a:spcPct val="150000"/>
              </a:lnSpc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71099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Is hashing same as encryption 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68F946-0DB4-9BBE-37DE-1A609DB58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72" y="2245835"/>
            <a:ext cx="7186656" cy="3803018"/>
          </a:xfrm>
        </p:spPr>
      </p:pic>
    </p:spTree>
    <p:extLst>
      <p:ext uri="{BB962C8B-B14F-4D97-AF65-F5344CB8AC3E}">
        <p14:creationId xmlns:p14="http://schemas.microsoft.com/office/powerpoint/2010/main" val="357003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Is hashing same as encryption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Unlike encryption</a:t>
            </a:r>
            <a:r>
              <a:rPr lang="en-US" sz="2200" dirty="0"/>
              <a:t>, the </a:t>
            </a:r>
            <a:r>
              <a:rPr lang="en-US" sz="2200" b="1" dirty="0">
                <a:solidFill>
                  <a:srgbClr val="0070C0"/>
                </a:solidFill>
              </a:rPr>
              <a:t>technique</a:t>
            </a:r>
            <a:r>
              <a:rPr lang="en-US" sz="2200" dirty="0"/>
              <a:t> of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hashing</a:t>
            </a:r>
            <a:r>
              <a:rPr lang="en-US" sz="2200" dirty="0"/>
              <a:t> is a </a:t>
            </a:r>
            <a:r>
              <a:rPr lang="en-US" sz="2200" b="1" dirty="0">
                <a:solidFill>
                  <a:srgbClr val="002060"/>
                </a:solidFill>
              </a:rPr>
              <a:t>one-way street. 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When</a:t>
            </a:r>
            <a:r>
              <a:rPr lang="en-US" sz="2200" dirty="0"/>
              <a:t> we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run</a:t>
            </a:r>
            <a:r>
              <a:rPr lang="en-US" sz="2200" dirty="0"/>
              <a:t> a </a:t>
            </a: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user’s password </a:t>
            </a:r>
            <a:r>
              <a:rPr lang="en-US" sz="2200" dirty="0"/>
              <a:t>against a </a:t>
            </a:r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one-way hashing algorithm</a:t>
            </a:r>
            <a:r>
              <a:rPr lang="en-US" sz="2200" dirty="0"/>
              <a:t>, the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result</a:t>
            </a:r>
            <a:r>
              <a:rPr lang="en-US" sz="2200" dirty="0"/>
              <a:t> is a </a:t>
            </a:r>
            <a:r>
              <a:rPr lang="en-US" sz="2200" b="1" dirty="0">
                <a:solidFill>
                  <a:srgbClr val="00B050"/>
                </a:solidFill>
              </a:rPr>
              <a:t>random string </a:t>
            </a:r>
            <a:r>
              <a:rPr lang="en-US" sz="2200" dirty="0"/>
              <a:t>of </a:t>
            </a:r>
            <a:r>
              <a:rPr lang="en-US" sz="2200" b="1" dirty="0">
                <a:solidFill>
                  <a:srgbClr val="C00000"/>
                </a:solidFill>
              </a:rPr>
              <a:t>text</a:t>
            </a:r>
            <a:r>
              <a:rPr lang="en-US" sz="2200" dirty="0"/>
              <a:t> that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cannot</a:t>
            </a:r>
            <a:r>
              <a:rPr lang="en-US" sz="2200" dirty="0"/>
              <a:t> be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reverse engineered </a:t>
            </a:r>
            <a:r>
              <a:rPr lang="en-US" sz="2200" dirty="0"/>
              <a:t>or </a:t>
            </a:r>
            <a:r>
              <a:rPr lang="en-US" sz="2200" b="1" dirty="0">
                <a:solidFill>
                  <a:srgbClr val="7030A0"/>
                </a:solidFill>
              </a:rPr>
              <a:t>traced back </a:t>
            </a:r>
            <a:r>
              <a:rPr lang="en-US" sz="2200" dirty="0"/>
              <a:t>to the </a:t>
            </a:r>
            <a:r>
              <a:rPr lang="en-US" sz="2200" b="1" dirty="0">
                <a:solidFill>
                  <a:srgbClr val="C00000"/>
                </a:solidFill>
              </a:rPr>
              <a:t>original plain text password value</a:t>
            </a:r>
            <a:r>
              <a:rPr lang="en-US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10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Is hashing same as encryption 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68F946-0DB4-9BBE-37DE-1A609DB58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1372" y="2245835"/>
            <a:ext cx="7186656" cy="3803018"/>
          </a:xfrm>
        </p:spPr>
      </p:pic>
    </p:spTree>
    <p:extLst>
      <p:ext uri="{BB962C8B-B14F-4D97-AF65-F5344CB8AC3E}">
        <p14:creationId xmlns:p14="http://schemas.microsoft.com/office/powerpoint/2010/main" val="142697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How hashing works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7030A0"/>
                </a:solidFill>
              </a:rPr>
              <a:t>When</a:t>
            </a:r>
            <a:r>
              <a:rPr lang="en-US" sz="2200" dirty="0"/>
              <a:t> a </a:t>
            </a:r>
            <a:r>
              <a:rPr lang="en-US" sz="2200" b="1" dirty="0">
                <a:solidFill>
                  <a:schemeClr val="accent1"/>
                </a:solidFill>
              </a:rPr>
              <a:t>user</a:t>
            </a:r>
            <a:r>
              <a:rPr lang="en-US" sz="2200" dirty="0"/>
              <a:t> creates a </a:t>
            </a:r>
            <a:r>
              <a:rPr lang="en-US" sz="2200" b="1" dirty="0">
                <a:solidFill>
                  <a:srgbClr val="002060"/>
                </a:solidFill>
              </a:rPr>
              <a:t>password</a:t>
            </a:r>
            <a:r>
              <a:rPr lang="en-US" sz="2200" dirty="0"/>
              <a:t>, the </a:t>
            </a:r>
            <a:r>
              <a:rPr lang="en-US" sz="2200" b="1" dirty="0">
                <a:solidFill>
                  <a:srgbClr val="FFC000"/>
                </a:solidFill>
              </a:rPr>
              <a:t>application</a:t>
            </a:r>
            <a:r>
              <a:rPr lang="en-US" sz="2200" dirty="0"/>
              <a:t> runs it through a </a:t>
            </a:r>
            <a:r>
              <a:rPr lang="en-US" sz="2200" b="1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hashing algorithm </a:t>
            </a:r>
            <a:r>
              <a:rPr lang="en-US" sz="2200" dirty="0"/>
              <a:t>and </a:t>
            </a:r>
            <a:r>
              <a:rPr lang="en-US" sz="2200" b="1" dirty="0">
                <a:solidFill>
                  <a:srgbClr val="FFC000"/>
                </a:solidFill>
              </a:rPr>
              <a:t>stores</a:t>
            </a:r>
            <a:r>
              <a:rPr lang="en-US" sz="2200" dirty="0"/>
              <a:t> that </a:t>
            </a:r>
            <a:r>
              <a:rPr lang="en-US" sz="2200" b="1" dirty="0">
                <a:solidFill>
                  <a:srgbClr val="00B050"/>
                </a:solidFill>
              </a:rPr>
              <a:t>random string </a:t>
            </a:r>
            <a:r>
              <a:rPr lang="en-US" sz="2200" dirty="0"/>
              <a:t>value in their </a:t>
            </a:r>
            <a:r>
              <a:rPr lang="en-US" sz="2200" b="1" dirty="0">
                <a:solidFill>
                  <a:srgbClr val="C00000"/>
                </a:solidFill>
              </a:rPr>
              <a:t>database</a:t>
            </a:r>
            <a:r>
              <a:rPr lang="en-US" sz="2200" dirty="0"/>
              <a:t> . 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7030A0"/>
                </a:solidFill>
              </a:rPr>
              <a:t>Now</a:t>
            </a:r>
            <a:r>
              <a:rPr lang="en-US" sz="2200" dirty="0"/>
              <a:t> when the 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user logs in</a:t>
            </a:r>
            <a:r>
              <a:rPr lang="en-US" sz="2200" dirty="0"/>
              <a:t>, the </a:t>
            </a:r>
            <a:r>
              <a:rPr lang="en-US" sz="2200" b="1" dirty="0">
                <a:solidFill>
                  <a:srgbClr val="FFC000"/>
                </a:solidFill>
              </a:rPr>
              <a:t>application</a:t>
            </a:r>
            <a:r>
              <a:rPr lang="en-US" sz="2200" dirty="0"/>
              <a:t> runs the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same hash function</a:t>
            </a:r>
            <a:r>
              <a:rPr lang="en-US" sz="2200" dirty="0"/>
              <a:t> against the </a:t>
            </a:r>
            <a:r>
              <a:rPr lang="en-US" sz="2200" b="1" dirty="0">
                <a:solidFill>
                  <a:srgbClr val="C00000"/>
                </a:solidFill>
              </a:rPr>
              <a:t>user’s submitted plain text value </a:t>
            </a:r>
            <a:r>
              <a:rPr lang="en-US" sz="2200" dirty="0"/>
              <a:t>to </a:t>
            </a:r>
            <a:r>
              <a:rPr lang="en-US" sz="2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check</a:t>
            </a:r>
            <a:r>
              <a:rPr lang="en-US" sz="2200" dirty="0"/>
              <a:t> if the </a:t>
            </a:r>
            <a:r>
              <a:rPr lang="en-US" sz="2200" b="1" dirty="0">
                <a:solidFill>
                  <a:srgbClr val="00B050"/>
                </a:solidFill>
              </a:rPr>
              <a:t>resulting random string </a:t>
            </a:r>
            <a:r>
              <a:rPr lang="en-US" sz="2200" dirty="0"/>
              <a:t>is the 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same random string </a:t>
            </a:r>
            <a:r>
              <a:rPr lang="en-US" sz="2200" dirty="0"/>
              <a:t>stored in its </a:t>
            </a:r>
            <a:r>
              <a:rPr lang="en-US" sz="2200" b="1" dirty="0">
                <a:solidFill>
                  <a:srgbClr val="C00000"/>
                </a:solidFill>
              </a:rPr>
              <a:t>database</a:t>
            </a:r>
            <a:r>
              <a:rPr lang="en-US" sz="22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6942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Is hashing 100% secure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C00000"/>
                </a:solidFill>
              </a:rPr>
              <a:t>No</a:t>
            </a:r>
            <a:r>
              <a:rPr lang="en-US" sz="2200" dirty="0"/>
              <a:t> , it’s </a:t>
            </a: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</a:rPr>
              <a:t>possible</a:t>
            </a:r>
            <a:r>
              <a:rPr lang="en-US" sz="2200" dirty="0"/>
              <a:t> to </a:t>
            </a:r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crack hashed passwords</a:t>
            </a:r>
            <a:r>
              <a:rPr lang="en-US" sz="2200" dirty="0"/>
              <a:t>. 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b="1" dirty="0">
              <a:solidFill>
                <a:schemeClr val="accent2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Some cyber attacks</a:t>
            </a:r>
            <a:r>
              <a:rPr lang="en-US" sz="2200" dirty="0"/>
              <a:t>, such as </a:t>
            </a:r>
            <a:r>
              <a:rPr lang="en-US" sz="2200" b="1" u="sng" dirty="0">
                <a:solidFill>
                  <a:schemeClr val="accent4">
                    <a:lumMod val="75000"/>
                  </a:schemeClr>
                </a:solidFill>
              </a:rPr>
              <a:t>brute force attacks </a:t>
            </a:r>
            <a:r>
              <a:rPr lang="en-US" sz="2200" dirty="0"/>
              <a:t>or </a:t>
            </a:r>
            <a:r>
              <a:rPr lang="en-US" sz="2200" b="1" u="sng" dirty="0">
                <a:solidFill>
                  <a:schemeClr val="accent4">
                    <a:lumMod val="75000"/>
                  </a:schemeClr>
                </a:solidFill>
              </a:rPr>
              <a:t>rainbow tables </a:t>
            </a:r>
            <a:r>
              <a:rPr lang="en-US" sz="2200" dirty="0"/>
              <a:t>can help a </a:t>
            </a:r>
            <a:r>
              <a:rPr lang="en-US" sz="2200" b="1" dirty="0">
                <a:solidFill>
                  <a:srgbClr val="00B050"/>
                </a:solidFill>
              </a:rPr>
              <a:t>hacker</a:t>
            </a:r>
            <a:r>
              <a:rPr lang="en-US" sz="2200" dirty="0"/>
              <a:t> get the </a:t>
            </a:r>
            <a:r>
              <a:rPr lang="en-US" sz="2200" b="1" dirty="0">
                <a:solidFill>
                  <a:schemeClr val="accent1"/>
                </a:solidFill>
              </a:rPr>
              <a:t>original password.</a:t>
            </a:r>
          </a:p>
        </p:txBody>
      </p:sp>
    </p:spTree>
    <p:extLst>
      <p:ext uri="{BB962C8B-B14F-4D97-AF65-F5344CB8AC3E}">
        <p14:creationId xmlns:p14="http://schemas.microsoft.com/office/powerpoint/2010/main" val="228139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What is a rainbow table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dirty="0"/>
              <a:t>A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rainbow table </a:t>
            </a:r>
            <a:r>
              <a:rPr lang="en-US" sz="2200" dirty="0"/>
              <a:t>is a </a:t>
            </a:r>
            <a:r>
              <a:rPr lang="en-US" sz="2200" b="1" dirty="0">
                <a:solidFill>
                  <a:schemeClr val="accent1"/>
                </a:solidFill>
              </a:rPr>
              <a:t>collection</a:t>
            </a:r>
            <a:r>
              <a:rPr lang="en-US" sz="2200" dirty="0"/>
              <a:t> of </a:t>
            </a:r>
            <a:r>
              <a:rPr lang="en-US" sz="2200" b="1" dirty="0">
                <a:solidFill>
                  <a:srgbClr val="92D050"/>
                </a:solidFill>
              </a:rPr>
              <a:t>hashed strings </a:t>
            </a:r>
            <a:r>
              <a:rPr lang="en-US" sz="2200" dirty="0"/>
              <a:t>for </a:t>
            </a:r>
            <a:r>
              <a:rPr lang="en-US" sz="2200" b="1" dirty="0">
                <a:solidFill>
                  <a:srgbClr val="002060"/>
                </a:solidFill>
              </a:rPr>
              <a:t>common passwords</a:t>
            </a:r>
            <a:r>
              <a:rPr lang="en-US" sz="2200" dirty="0"/>
              <a:t>. 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dirty="0"/>
              <a:t>The </a:t>
            </a:r>
            <a:r>
              <a:rPr lang="en-US" sz="2200" b="1" dirty="0">
                <a:solidFill>
                  <a:schemeClr val="accent1"/>
                </a:solidFill>
              </a:rPr>
              <a:t>hacker</a:t>
            </a:r>
            <a:r>
              <a:rPr lang="en-US" sz="2200" dirty="0"/>
              <a:t> can then </a:t>
            </a:r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use the table </a:t>
            </a:r>
            <a:r>
              <a:rPr lang="en-US" sz="2200" dirty="0"/>
              <a:t>as a </a:t>
            </a:r>
            <a:r>
              <a:rPr lang="en-US" sz="2200" b="1" dirty="0">
                <a:solidFill>
                  <a:srgbClr val="FFC000"/>
                </a:solidFill>
              </a:rPr>
              <a:t>lookup</a:t>
            </a:r>
            <a:r>
              <a:rPr lang="en-US" sz="2200" dirty="0"/>
              <a:t>, to </a:t>
            </a:r>
            <a:r>
              <a:rPr lang="en-US" sz="2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see</a:t>
            </a:r>
            <a:r>
              <a:rPr lang="en-US" sz="2200" dirty="0"/>
              <a:t> if the compromised </a:t>
            </a:r>
            <a:r>
              <a:rPr lang="en-US" sz="2200" b="1" dirty="0">
                <a:solidFill>
                  <a:srgbClr val="C00000"/>
                </a:solidFill>
              </a:rPr>
              <a:t>database password hash </a:t>
            </a:r>
            <a:r>
              <a:rPr lang="en-US" sz="2200" dirty="0"/>
              <a:t>exists in the </a:t>
            </a:r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table</a:t>
            </a:r>
            <a:r>
              <a:rPr lang="en-US" sz="2200" dirty="0"/>
              <a:t> and then </a:t>
            </a:r>
            <a:r>
              <a:rPr lang="en-US" sz="2200" b="1" dirty="0">
                <a:solidFill>
                  <a:srgbClr val="00B050"/>
                </a:solidFill>
              </a:rPr>
              <a:t>trace</a:t>
            </a:r>
            <a:r>
              <a:rPr lang="en-US" sz="2200" dirty="0"/>
              <a:t> that </a:t>
            </a:r>
            <a:r>
              <a:rPr lang="en-US" sz="2200" b="1" dirty="0">
                <a:solidFill>
                  <a:schemeClr val="accent1"/>
                </a:solidFill>
              </a:rPr>
              <a:t>hash chain </a:t>
            </a:r>
            <a:r>
              <a:rPr lang="en-US" sz="2200" dirty="0"/>
              <a:t>backwards to </a:t>
            </a:r>
            <a:r>
              <a:rPr lang="en-US" sz="2200" b="1" dirty="0">
                <a:solidFill>
                  <a:srgbClr val="7030A0"/>
                </a:solidFill>
              </a:rPr>
              <a:t>identify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rgbClr val="C00000"/>
                </a:solidFill>
              </a:rPr>
              <a:t>original plaintext password</a:t>
            </a:r>
            <a:r>
              <a:rPr lang="en-US" sz="2200" dirty="0"/>
              <a:t>.</a:t>
            </a:r>
            <a:endParaRPr lang="en-US" sz="2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5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What is a rainbow table 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C6B34E-6680-2EE6-5135-2C90DCFBC8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07" y="1525588"/>
            <a:ext cx="8739186" cy="5243512"/>
          </a:xfrm>
        </p:spPr>
      </p:pic>
    </p:spTree>
    <p:extLst>
      <p:ext uri="{BB962C8B-B14F-4D97-AF65-F5344CB8AC3E}">
        <p14:creationId xmlns:p14="http://schemas.microsoft.com/office/powerpoint/2010/main" val="420390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What is authentication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Authentication</a:t>
            </a:r>
            <a:r>
              <a:rPr lang="en-US" sz="2200" dirty="0"/>
              <a:t> is the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process</a:t>
            </a:r>
            <a:r>
              <a:rPr lang="en-US" sz="2200" dirty="0"/>
              <a:t> of </a:t>
            </a:r>
            <a:r>
              <a:rPr lang="en-US" sz="2200" b="1" dirty="0">
                <a:solidFill>
                  <a:srgbClr val="C00000"/>
                </a:solidFill>
              </a:rPr>
              <a:t>verifying</a:t>
            </a:r>
            <a:r>
              <a:rPr lang="en-US" sz="2200" dirty="0"/>
              <a:t> the </a:t>
            </a:r>
            <a:r>
              <a:rPr lang="en-US" sz="2200" b="1" u="sng" dirty="0">
                <a:solidFill>
                  <a:srgbClr val="FFC000"/>
                </a:solidFill>
              </a:rPr>
              <a:t>identity</a:t>
            </a:r>
            <a:r>
              <a:rPr lang="en-US" sz="2200" dirty="0"/>
              <a:t> of a </a:t>
            </a:r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user</a:t>
            </a:r>
            <a:r>
              <a:rPr lang="en-US" sz="2200" dirty="0"/>
              <a:t>. 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dirty="0"/>
              <a:t>It </a:t>
            </a:r>
            <a:r>
              <a:rPr lang="en-US" sz="2200" b="1" dirty="0">
                <a:solidFill>
                  <a:schemeClr val="accent3"/>
                </a:solidFill>
              </a:rPr>
              <a:t>ensures</a:t>
            </a:r>
            <a:r>
              <a:rPr lang="en-US" sz="2200" dirty="0"/>
              <a:t> that the user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claiming</a:t>
            </a:r>
            <a:r>
              <a:rPr lang="en-US" sz="2200" dirty="0"/>
              <a:t> to be a </a:t>
            </a:r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particular person </a:t>
            </a:r>
            <a:r>
              <a:rPr lang="en-US" sz="2200" dirty="0"/>
              <a:t>is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indeed</a:t>
            </a:r>
            <a:r>
              <a:rPr lang="en-US" sz="2200" dirty="0"/>
              <a:t> who </a:t>
            </a:r>
            <a:r>
              <a:rPr lang="en-US" sz="2200" b="1" dirty="0">
                <a:solidFill>
                  <a:srgbClr val="92D050"/>
                </a:solidFill>
              </a:rPr>
              <a:t>they say they are</a:t>
            </a:r>
            <a:r>
              <a:rPr lang="en-US" sz="2200" dirty="0"/>
              <a:t>. 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002060"/>
                </a:solidFill>
              </a:rPr>
              <a:t>We</a:t>
            </a:r>
            <a:r>
              <a:rPr lang="en-US" sz="2200" dirty="0"/>
              <a:t> perform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authentication</a:t>
            </a:r>
            <a:r>
              <a:rPr lang="en-US" sz="2200" dirty="0"/>
              <a:t> when a </a:t>
            </a:r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user</a:t>
            </a:r>
            <a:r>
              <a:rPr lang="en-US" sz="2200" dirty="0"/>
              <a:t> tries to </a:t>
            </a:r>
            <a:r>
              <a:rPr lang="en-US" sz="2200" b="1" dirty="0">
                <a:solidFill>
                  <a:srgbClr val="00B050"/>
                </a:solidFill>
              </a:rPr>
              <a:t>access protected resources </a:t>
            </a:r>
            <a:r>
              <a:rPr lang="en-US" sz="2200" dirty="0"/>
              <a:t>or </a:t>
            </a:r>
            <a:r>
              <a:rPr lang="en-US" sz="2200" b="1" dirty="0">
                <a:solidFill>
                  <a:srgbClr val="7030A0"/>
                </a:solidFill>
              </a:rPr>
              <a:t>perform privileged actions</a:t>
            </a:r>
            <a:r>
              <a:rPr lang="en-US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338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Solution-use salt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dirty="0"/>
              <a:t>To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better protect passwords </a:t>
            </a:r>
            <a:r>
              <a:rPr lang="en-US" sz="2200" dirty="0"/>
              <a:t>from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attacks</a:t>
            </a:r>
            <a:r>
              <a:rPr lang="en-US" sz="2200" dirty="0"/>
              <a:t>, we add </a:t>
            </a:r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something</a:t>
            </a:r>
            <a:r>
              <a:rPr lang="en-US" sz="2200" dirty="0"/>
              <a:t> called a </a:t>
            </a:r>
            <a:r>
              <a:rPr lang="en-US" sz="2200" b="1" u="sng" dirty="0">
                <a:solidFill>
                  <a:srgbClr val="C00000"/>
                </a:solidFill>
              </a:rPr>
              <a:t>salt</a:t>
            </a:r>
            <a:r>
              <a:rPr lang="en-US" sz="2200" dirty="0"/>
              <a:t>. 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dirty="0"/>
              <a:t>A </a:t>
            </a:r>
            <a:r>
              <a:rPr lang="en-US" sz="2200" b="1" u="sng" dirty="0">
                <a:solidFill>
                  <a:srgbClr val="C00000"/>
                </a:solidFill>
              </a:rPr>
              <a:t>salt</a:t>
            </a:r>
            <a:r>
              <a:rPr lang="en-US" sz="2200" dirty="0"/>
              <a:t> is a </a:t>
            </a:r>
            <a:r>
              <a:rPr lang="en-US" sz="2200" b="1" dirty="0">
                <a:solidFill>
                  <a:srgbClr val="00B050"/>
                </a:solidFill>
              </a:rPr>
              <a:t>sequence</a:t>
            </a:r>
            <a:r>
              <a:rPr lang="en-US" sz="2200" dirty="0"/>
              <a:t> of </a:t>
            </a:r>
            <a:r>
              <a:rPr lang="en-US" sz="2200" b="1" dirty="0">
                <a:solidFill>
                  <a:schemeClr val="accent3"/>
                </a:solidFill>
              </a:rPr>
              <a:t>additional characters </a:t>
            </a:r>
            <a:r>
              <a:rPr lang="en-US" sz="2200" dirty="0"/>
              <a:t>that we </a:t>
            </a:r>
            <a:r>
              <a:rPr lang="en-US" sz="2200" b="1" dirty="0">
                <a:solidFill>
                  <a:srgbClr val="FFC000"/>
                </a:solidFill>
              </a:rPr>
              <a:t>combine</a:t>
            </a:r>
            <a:r>
              <a:rPr lang="en-US" sz="2200" dirty="0"/>
              <a:t> with the 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password</a:t>
            </a:r>
            <a:r>
              <a:rPr lang="en-US" sz="2200" dirty="0"/>
              <a:t> and then this </a:t>
            </a:r>
            <a:r>
              <a:rPr lang="en-US" sz="2200" b="1" dirty="0">
                <a:solidFill>
                  <a:srgbClr val="FFC000"/>
                </a:solidFill>
              </a:rPr>
              <a:t>combination </a:t>
            </a:r>
            <a:r>
              <a:rPr lang="en-US" sz="2200" dirty="0"/>
              <a:t>goes </a:t>
            </a:r>
            <a:r>
              <a:rPr lang="en-US" sz="2200" b="1" dirty="0">
                <a:solidFill>
                  <a:schemeClr val="accent3"/>
                </a:solidFill>
              </a:rPr>
              <a:t>through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hash algorithm </a:t>
            </a:r>
            <a:r>
              <a:rPr lang="en-US" sz="2200" dirty="0"/>
              <a:t>to </a:t>
            </a: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create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hashed password</a:t>
            </a:r>
            <a:r>
              <a:rPr lang="en-US" sz="2200" dirty="0"/>
              <a:t>.</a:t>
            </a:r>
            <a:endParaRPr lang="en-US" sz="2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73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Solution-use salt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8C641E-C7C7-96AE-0B79-860D71BF2C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12776"/>
            <a:ext cx="7560840" cy="324036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09C0D0-4004-8F11-8194-EE1178605F63}"/>
              </a:ext>
            </a:extLst>
          </p:cNvPr>
          <p:cNvSpPr txBox="1"/>
          <p:nvPr/>
        </p:nvSpPr>
        <p:spPr>
          <a:xfrm>
            <a:off x="313994" y="5229200"/>
            <a:ext cx="8650493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00" b="1" dirty="0">
                <a:solidFill>
                  <a:schemeClr val="accent4">
                    <a:lumMod val="75000"/>
                  </a:schemeClr>
                </a:solidFill>
              </a:rPr>
              <a:t>So now</a:t>
            </a:r>
            <a:r>
              <a:rPr lang="en-US" sz="1900" dirty="0"/>
              <a:t>, even if a </a:t>
            </a:r>
            <a:r>
              <a:rPr lang="en-US" sz="19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hacker</a:t>
            </a:r>
            <a:r>
              <a:rPr lang="en-US" sz="1900" dirty="0"/>
              <a:t> obtains the </a:t>
            </a:r>
            <a:r>
              <a:rPr lang="en-US" sz="1900" b="1" dirty="0">
                <a:solidFill>
                  <a:schemeClr val="accent5">
                    <a:lumMod val="75000"/>
                  </a:schemeClr>
                </a:solidFill>
              </a:rPr>
              <a:t>hashed password</a:t>
            </a:r>
            <a:r>
              <a:rPr lang="en-US" sz="1900" dirty="0"/>
              <a:t>, it will take him a </a:t>
            </a:r>
            <a:r>
              <a:rPr lang="en-US" sz="1900" b="1" dirty="0">
                <a:solidFill>
                  <a:srgbClr val="00B050"/>
                </a:solidFill>
              </a:rPr>
              <a:t>considerable amount of time </a:t>
            </a:r>
            <a:r>
              <a:rPr lang="en-US" sz="1900" dirty="0"/>
              <a:t>to </a:t>
            </a:r>
            <a:r>
              <a:rPr lang="en-US" sz="1900" b="1" dirty="0">
                <a:solidFill>
                  <a:srgbClr val="7030A0"/>
                </a:solidFill>
              </a:rPr>
              <a:t>discover</a:t>
            </a:r>
            <a:r>
              <a:rPr lang="en-US" sz="1900" dirty="0"/>
              <a:t> the </a:t>
            </a:r>
            <a:r>
              <a:rPr lang="en-US" sz="1900" b="1" u="sng" dirty="0">
                <a:solidFill>
                  <a:srgbClr val="C00000"/>
                </a:solidFill>
              </a:rPr>
              <a:t>original password </a:t>
            </a:r>
            <a:r>
              <a:rPr lang="en-US" sz="1900" dirty="0"/>
              <a:t>that </a:t>
            </a:r>
            <a:r>
              <a:rPr lang="en-US" sz="1900" b="1" dirty="0">
                <a:solidFill>
                  <a:srgbClr val="0070C0"/>
                </a:solidFill>
              </a:rPr>
              <a:t>generated it</a:t>
            </a:r>
            <a:r>
              <a:rPr lang="en-US" sz="1900" dirty="0"/>
              <a:t>.</a:t>
            </a:r>
            <a:endParaRPr lang="en-IN" sz="1900" dirty="0"/>
          </a:p>
        </p:txBody>
      </p:sp>
    </p:spTree>
    <p:extLst>
      <p:ext uri="{BB962C8B-B14F-4D97-AF65-F5344CB8AC3E}">
        <p14:creationId xmlns:p14="http://schemas.microsoft.com/office/powerpoint/2010/main" val="128066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What is </a:t>
            </a:r>
            <a:r>
              <a:rPr lang="en-US" sz="2700" b="1" dirty="0" err="1"/>
              <a:t>bcrypt</a:t>
            </a:r>
            <a:r>
              <a:rPr lang="en-US" sz="2700" b="1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 lnSpcReduction="10000"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 err="1">
                <a:solidFill>
                  <a:srgbClr val="0070C0"/>
                </a:solidFill>
              </a:rPr>
              <a:t>Bcrypt</a:t>
            </a:r>
            <a:r>
              <a:rPr lang="en-US" sz="2200" dirty="0"/>
              <a:t> is a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password hashing algorithm </a:t>
            </a:r>
            <a:r>
              <a:rPr lang="en-US" sz="2200" dirty="0"/>
              <a:t>designed by </a:t>
            </a:r>
            <a:r>
              <a:rPr lang="en-US" sz="2200" b="1" dirty="0">
                <a:solidFill>
                  <a:srgbClr val="00B050"/>
                </a:solidFill>
              </a:rPr>
              <a:t>Niels Provos </a:t>
            </a:r>
            <a:r>
              <a:rPr lang="en-US" sz="2200" dirty="0"/>
              <a:t>and </a:t>
            </a:r>
            <a:r>
              <a:rPr lang="en-US" sz="2200" b="1" dirty="0">
                <a:solidFill>
                  <a:srgbClr val="00B050"/>
                </a:solidFill>
              </a:rPr>
              <a:t>David </a:t>
            </a:r>
            <a:r>
              <a:rPr lang="en-US" sz="2200" b="1" dirty="0" err="1">
                <a:solidFill>
                  <a:srgbClr val="00B050"/>
                </a:solidFill>
              </a:rPr>
              <a:t>Mazières</a:t>
            </a:r>
            <a:r>
              <a:rPr lang="en-US" sz="2200" b="1" dirty="0">
                <a:solidFill>
                  <a:srgbClr val="00B050"/>
                </a:solidFill>
              </a:rPr>
              <a:t> </a:t>
            </a:r>
            <a:r>
              <a:rPr lang="en-US" sz="2200" dirty="0"/>
              <a:t>based on the </a:t>
            </a:r>
            <a:r>
              <a:rPr lang="en-US" sz="2200" b="1" dirty="0">
                <a:solidFill>
                  <a:schemeClr val="accent2"/>
                </a:solidFill>
              </a:rPr>
              <a:t>Blowfish cipher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dirty="0"/>
              <a:t>The name “</a:t>
            </a:r>
            <a:r>
              <a:rPr lang="en-US" sz="2200" b="1" dirty="0" err="1">
                <a:solidFill>
                  <a:srgbClr val="0070C0"/>
                </a:solidFill>
              </a:rPr>
              <a:t>bcrypt</a:t>
            </a:r>
            <a:r>
              <a:rPr lang="en-US" sz="2200" dirty="0"/>
              <a:t>” is made of </a:t>
            </a:r>
            <a:r>
              <a:rPr lang="en-US" sz="2200" b="1" dirty="0">
                <a:solidFill>
                  <a:schemeClr val="accent1"/>
                </a:solidFill>
              </a:rPr>
              <a:t>two parts</a:t>
            </a:r>
            <a:r>
              <a:rPr lang="en-US" sz="2200" dirty="0"/>
              <a:t>: </a:t>
            </a:r>
            <a:r>
              <a:rPr lang="en-US" sz="2200" b="1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</a:t>
            </a:r>
            <a:r>
              <a:rPr lang="en-US" sz="2200" dirty="0"/>
              <a:t> and </a:t>
            </a:r>
            <a:r>
              <a:rPr lang="en-US" sz="2200" b="1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crypt</a:t>
            </a:r>
            <a:r>
              <a:rPr lang="en-US" sz="2200" dirty="0"/>
              <a:t>, where </a:t>
            </a:r>
            <a:r>
              <a:rPr lang="en-US" sz="2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</a:t>
            </a:r>
            <a:r>
              <a:rPr lang="en-US" sz="2200" dirty="0"/>
              <a:t> stands for </a:t>
            </a:r>
            <a:r>
              <a:rPr lang="en-US" sz="2200" b="1" dirty="0">
                <a:solidFill>
                  <a:schemeClr val="accent2"/>
                </a:solidFill>
              </a:rPr>
              <a:t>Blowfish</a:t>
            </a:r>
            <a:r>
              <a:rPr lang="en-US" sz="2200" dirty="0"/>
              <a:t> and </a:t>
            </a:r>
            <a:r>
              <a:rPr lang="en-US" sz="2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crypt</a:t>
            </a:r>
            <a:r>
              <a:rPr lang="en-US" sz="2200" dirty="0"/>
              <a:t> is the </a:t>
            </a:r>
            <a:r>
              <a:rPr lang="en-US" sz="2200" b="1" dirty="0">
                <a:solidFill>
                  <a:srgbClr val="002060"/>
                </a:solidFill>
              </a:rPr>
              <a:t>name</a:t>
            </a:r>
            <a:r>
              <a:rPr lang="en-US" sz="2200" dirty="0"/>
              <a:t> of the </a:t>
            </a:r>
            <a:r>
              <a:rPr lang="en-US" sz="2200" b="1" dirty="0">
                <a:solidFill>
                  <a:srgbClr val="7030A0"/>
                </a:solidFill>
              </a:rPr>
              <a:t>hashing function </a:t>
            </a:r>
            <a:r>
              <a:rPr lang="en-US" sz="2200" dirty="0"/>
              <a:t>used by the </a:t>
            </a:r>
            <a:r>
              <a:rPr lang="en-US" sz="2200" b="1" dirty="0">
                <a:solidFill>
                  <a:srgbClr val="FFC000"/>
                </a:solidFill>
              </a:rPr>
              <a:t>Unix password system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b="1" dirty="0">
              <a:solidFill>
                <a:schemeClr val="accent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2"/>
                </a:solidFill>
              </a:rPr>
              <a:t>Blowfish</a:t>
            </a:r>
            <a:r>
              <a:rPr lang="en-US" sz="2200" dirty="0"/>
              <a:t> is an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symmetric encryption algorithm </a:t>
            </a:r>
            <a:r>
              <a:rPr lang="en-US" sz="2200" dirty="0"/>
              <a:t>that </a:t>
            </a:r>
            <a:r>
              <a:rPr lang="en-US" sz="2200" b="1" dirty="0">
                <a:solidFill>
                  <a:srgbClr val="0070C0"/>
                </a:solidFill>
              </a:rPr>
              <a:t>splits text</a:t>
            </a:r>
            <a:r>
              <a:rPr lang="en-US" sz="2200" dirty="0"/>
              <a:t> into </a:t>
            </a:r>
            <a:r>
              <a:rPr lang="en-US" sz="2200" b="1" dirty="0">
                <a:solidFill>
                  <a:srgbClr val="FFC000"/>
                </a:solidFill>
              </a:rPr>
              <a:t>blocks</a:t>
            </a:r>
            <a:r>
              <a:rPr lang="en-US" sz="2200" dirty="0"/>
              <a:t> of </a:t>
            </a:r>
            <a:r>
              <a:rPr lang="en-US" sz="2200" b="1" dirty="0">
                <a:solidFill>
                  <a:srgbClr val="002060"/>
                </a:solidFill>
              </a:rPr>
              <a:t>64 bits</a:t>
            </a:r>
            <a:r>
              <a:rPr lang="en-US" sz="2200" dirty="0"/>
              <a:t>, and </a:t>
            </a:r>
            <a:r>
              <a:rPr lang="en-US" sz="2200" b="1" dirty="0">
                <a:solidFill>
                  <a:schemeClr val="accent3"/>
                </a:solidFill>
              </a:rPr>
              <a:t>encrypts</a:t>
            </a:r>
            <a:r>
              <a:rPr lang="en-US" sz="2200" dirty="0"/>
              <a:t> each block </a:t>
            </a:r>
            <a:r>
              <a:rPr lang="en-US" sz="2200" b="1" dirty="0">
                <a:solidFill>
                  <a:srgbClr val="00B050"/>
                </a:solidFill>
              </a:rPr>
              <a:t>individually</a:t>
            </a:r>
            <a:r>
              <a:rPr lang="en-US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377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How </a:t>
            </a:r>
            <a:r>
              <a:rPr lang="en-US" sz="2700" b="1" dirty="0" err="1"/>
              <a:t>bcrypt</a:t>
            </a:r>
            <a:r>
              <a:rPr lang="en-US" sz="2700" b="1" dirty="0"/>
              <a:t> works 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E41F09-3A4E-B214-F745-6C19E82C38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71" y="1525588"/>
            <a:ext cx="6963458" cy="5243512"/>
          </a:xfrm>
        </p:spPr>
      </p:pic>
    </p:spTree>
    <p:extLst>
      <p:ext uri="{BB962C8B-B14F-4D97-AF65-F5344CB8AC3E}">
        <p14:creationId xmlns:p14="http://schemas.microsoft.com/office/powerpoint/2010/main" val="118173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Using </a:t>
            </a:r>
            <a:r>
              <a:rPr lang="en-US" sz="2700" b="1" dirty="0" err="1"/>
              <a:t>bcrypt</a:t>
            </a:r>
            <a:endParaRPr lang="en-US" sz="27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 fontScale="92500" lnSpcReduction="10000"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00B050"/>
                </a:solidFill>
              </a:rPr>
              <a:t>Following</a:t>
            </a:r>
            <a:r>
              <a:rPr lang="en-US" sz="2200" dirty="0"/>
              <a:t> are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steps needed </a:t>
            </a:r>
            <a:r>
              <a:rPr lang="en-US" sz="2200" dirty="0"/>
              <a:t>to use </a:t>
            </a:r>
            <a:r>
              <a:rPr lang="en-US" sz="2200" b="1" dirty="0" err="1">
                <a:solidFill>
                  <a:schemeClr val="accent4">
                    <a:lumMod val="75000"/>
                  </a:schemeClr>
                </a:solidFill>
              </a:rPr>
              <a:t>bcrypt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 hashing algorithm </a:t>
            </a:r>
            <a:r>
              <a:rPr lang="en-US" sz="2200" dirty="0"/>
              <a:t>in a </a:t>
            </a:r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Node.js </a:t>
            </a:r>
            <a:r>
              <a:rPr lang="en-US" sz="2200" dirty="0"/>
              <a:t>application:</a:t>
            </a:r>
          </a:p>
          <a:p>
            <a:pPr lvl="2">
              <a:lnSpc>
                <a:spcPct val="150000"/>
              </a:lnSpc>
            </a:pPr>
            <a:endParaRPr lang="en-US" sz="2000" dirty="0"/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Install</a:t>
            </a:r>
            <a:r>
              <a:rPr lang="en-US" sz="2000" dirty="0"/>
              <a:t> the </a:t>
            </a:r>
            <a:r>
              <a:rPr lang="en-US" sz="2000" b="1" dirty="0" err="1">
                <a:solidFill>
                  <a:schemeClr val="accent3"/>
                </a:solidFill>
              </a:rPr>
              <a:t>bcrypt</a:t>
            </a:r>
            <a:r>
              <a:rPr lang="en-US" sz="2000" dirty="0"/>
              <a:t> package using :</a:t>
            </a:r>
          </a:p>
          <a:p>
            <a:pPr lvl="3">
              <a:lnSpc>
                <a:spcPct val="150000"/>
              </a:lnSpc>
            </a:pPr>
            <a:r>
              <a:rPr lang="en-US" sz="1800" dirty="0"/>
              <a:t> </a:t>
            </a:r>
            <a:r>
              <a:rPr lang="en-US" sz="1800" b="1" dirty="0" err="1">
                <a:solidFill>
                  <a:srgbClr val="002060"/>
                </a:solidFill>
                <a:latin typeface="Consolas" panose="020B0609020204030204" pitchFamily="49" charset="0"/>
              </a:rPr>
              <a:t>npm</a:t>
            </a:r>
            <a:r>
              <a:rPr lang="en-US" sz="1800" b="1" dirty="0">
                <a:solidFill>
                  <a:srgbClr val="002060"/>
                </a:solidFill>
                <a:latin typeface="Consolas" panose="020B0609020204030204" pitchFamily="49" charset="0"/>
              </a:rPr>
              <a:t> install </a:t>
            </a:r>
            <a:r>
              <a:rPr lang="en-US" sz="1800" b="1" dirty="0" err="1">
                <a:solidFill>
                  <a:srgbClr val="002060"/>
                </a:solidFill>
                <a:latin typeface="Consolas" panose="020B0609020204030204" pitchFamily="49" charset="0"/>
              </a:rPr>
              <a:t>bcrypt</a:t>
            </a:r>
            <a:r>
              <a:rPr lang="en-US" sz="1800" b="1" dirty="0">
                <a:solidFill>
                  <a:srgbClr val="002060"/>
                </a:solidFill>
                <a:latin typeface="Consolas" panose="020B0609020204030204" pitchFamily="49" charset="0"/>
              </a:rPr>
              <a:t>.</a:t>
            </a:r>
          </a:p>
          <a:p>
            <a:pPr lvl="2">
              <a:lnSpc>
                <a:spcPct val="150000"/>
              </a:lnSpc>
            </a:pPr>
            <a:endParaRPr lang="en-US" sz="2000" dirty="0"/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Import</a:t>
            </a:r>
            <a:r>
              <a:rPr lang="en-US" sz="2000" dirty="0"/>
              <a:t> it in the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code</a:t>
            </a:r>
            <a:r>
              <a:rPr lang="en-US" sz="2000" dirty="0"/>
              <a:t> using : </a:t>
            </a:r>
          </a:p>
          <a:p>
            <a:pPr lvl="3">
              <a:lnSpc>
                <a:spcPct val="150000"/>
              </a:lnSpc>
            </a:pPr>
            <a:r>
              <a:rPr lang="en-US" sz="1800" b="1" dirty="0">
                <a:solidFill>
                  <a:srgbClr val="002060"/>
                </a:solidFill>
                <a:latin typeface="Consolas" panose="020B0609020204030204" pitchFamily="49" charset="0"/>
              </a:rPr>
              <a:t>const </a:t>
            </a:r>
            <a:r>
              <a:rPr lang="en-US" sz="1800" b="1" dirty="0" err="1">
                <a:solidFill>
                  <a:srgbClr val="002060"/>
                </a:solidFill>
                <a:latin typeface="Consolas" panose="020B0609020204030204" pitchFamily="49" charset="0"/>
              </a:rPr>
              <a:t>bcrypt</a:t>
            </a:r>
            <a:r>
              <a:rPr lang="en-US" sz="1800" b="1" dirty="0">
                <a:solidFill>
                  <a:srgbClr val="002060"/>
                </a:solidFill>
                <a:latin typeface="Consolas" panose="020B0609020204030204" pitchFamily="49" charset="0"/>
              </a:rPr>
              <a:t>=require(“</a:t>
            </a:r>
            <a:r>
              <a:rPr lang="en-US" sz="1800" b="1" dirty="0" err="1">
                <a:solidFill>
                  <a:srgbClr val="002060"/>
                </a:solidFill>
                <a:latin typeface="Consolas" panose="020B0609020204030204" pitchFamily="49" charset="0"/>
              </a:rPr>
              <a:t>bcrypt</a:t>
            </a:r>
            <a:r>
              <a:rPr lang="en-US" sz="1800" b="1" dirty="0">
                <a:solidFill>
                  <a:srgbClr val="002060"/>
                </a:solidFill>
                <a:latin typeface="Consolas" panose="020B0609020204030204" pitchFamily="49" charset="0"/>
              </a:rPr>
              <a:t>”);</a:t>
            </a:r>
          </a:p>
          <a:p>
            <a:pPr lvl="2">
              <a:lnSpc>
                <a:spcPct val="150000"/>
              </a:lnSpc>
            </a:pPr>
            <a:endParaRPr lang="en-US" sz="2000" dirty="0"/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This</a:t>
            </a:r>
            <a:r>
              <a:rPr lang="en-US" sz="2000" dirty="0"/>
              <a:t> will </a:t>
            </a:r>
            <a:r>
              <a:rPr lang="en-US" sz="2000" b="1" dirty="0">
                <a:solidFill>
                  <a:srgbClr val="002060"/>
                </a:solidFill>
              </a:rPr>
              <a:t>return</a:t>
            </a:r>
            <a:r>
              <a:rPr lang="en-US" sz="2000" dirty="0"/>
              <a:t> the </a:t>
            </a:r>
            <a:r>
              <a:rPr lang="en-US" sz="2000" b="1" dirty="0" err="1">
                <a:solidFill>
                  <a:srgbClr val="7030A0"/>
                </a:solidFill>
              </a:rPr>
              <a:t>bcrypt</a:t>
            </a:r>
            <a:r>
              <a:rPr lang="en-US" sz="2000" b="1" dirty="0">
                <a:solidFill>
                  <a:srgbClr val="7030A0"/>
                </a:solidFill>
              </a:rPr>
              <a:t> object </a:t>
            </a:r>
            <a:r>
              <a:rPr lang="en-US" sz="2000" dirty="0"/>
              <a:t>and this </a:t>
            </a:r>
            <a:r>
              <a:rPr lang="en-US" sz="2000" b="1" dirty="0">
                <a:solidFill>
                  <a:srgbClr val="7030A0"/>
                </a:solidFill>
              </a:rPr>
              <a:t>object</a:t>
            </a:r>
            <a:r>
              <a:rPr lang="en-US" sz="2000" dirty="0"/>
              <a:t> has 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3 methods </a:t>
            </a:r>
            <a:r>
              <a:rPr lang="en-US" sz="2000" dirty="0"/>
              <a:t>we need to call: </a:t>
            </a:r>
            <a:r>
              <a:rPr lang="en-US" sz="2000" b="1" dirty="0" err="1">
                <a:solidFill>
                  <a:srgbClr val="C00000"/>
                </a:solidFill>
              </a:rPr>
              <a:t>genSalt</a:t>
            </a:r>
            <a:r>
              <a:rPr lang="en-US" sz="2000" b="1" dirty="0">
                <a:solidFill>
                  <a:srgbClr val="C00000"/>
                </a:solidFill>
              </a:rPr>
              <a:t>()</a:t>
            </a:r>
            <a:r>
              <a:rPr lang="en-US" sz="2000" dirty="0"/>
              <a:t>, </a:t>
            </a:r>
            <a:r>
              <a:rPr lang="en-US" sz="2000" b="1" dirty="0">
                <a:solidFill>
                  <a:srgbClr val="C00000"/>
                </a:solidFill>
              </a:rPr>
              <a:t>hash() </a:t>
            </a:r>
            <a:r>
              <a:rPr lang="en-US" sz="2000" dirty="0"/>
              <a:t>and</a:t>
            </a:r>
            <a:r>
              <a:rPr lang="en-US" sz="2000" b="1" dirty="0">
                <a:solidFill>
                  <a:srgbClr val="C00000"/>
                </a:solidFill>
              </a:rPr>
              <a:t> compare()</a:t>
            </a:r>
          </a:p>
          <a:p>
            <a:pPr lvl="2">
              <a:lnSpc>
                <a:spcPct val="150000"/>
              </a:lnSpc>
            </a:pPr>
            <a:endParaRPr lang="en-US" sz="2000" dirty="0"/>
          </a:p>
          <a:p>
            <a:pPr lvl="1">
              <a:lnSpc>
                <a:spcPct val="150000"/>
              </a:lnSpc>
            </a:pPr>
            <a:endParaRPr lang="en-US" sz="2000" dirty="0"/>
          </a:p>
          <a:p>
            <a:pPr lvl="1">
              <a:lnSpc>
                <a:spcPct val="150000"/>
              </a:lnSpc>
            </a:pPr>
            <a:endParaRPr lang="en-US" sz="2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82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Generating hashed password Using </a:t>
            </a:r>
            <a:r>
              <a:rPr lang="en-US" sz="2700" b="1" dirty="0" err="1"/>
              <a:t>bcrypt</a:t>
            </a:r>
            <a:endParaRPr lang="en-US" sz="27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b="1" dirty="0">
                <a:solidFill>
                  <a:srgbClr val="7030A0"/>
                </a:solidFill>
              </a:rPr>
              <a:t>All</a:t>
            </a:r>
            <a:r>
              <a:rPr lang="en-US" dirty="0"/>
              <a:t> these </a:t>
            </a:r>
            <a:r>
              <a:rPr lang="en-US" b="1" dirty="0">
                <a:solidFill>
                  <a:schemeClr val="accent1"/>
                </a:solidFill>
              </a:rPr>
              <a:t>methods</a:t>
            </a:r>
            <a:r>
              <a:rPr lang="en-US" dirty="0"/>
              <a:t> return </a:t>
            </a:r>
            <a:r>
              <a:rPr lang="en-US" b="1" u="sng" dirty="0">
                <a:solidFill>
                  <a:srgbClr val="C00000"/>
                </a:solidFill>
              </a:rPr>
              <a:t>Promise</a:t>
            </a:r>
            <a:r>
              <a:rPr lang="en-US" dirty="0"/>
              <a:t> object.</a:t>
            </a:r>
            <a:endParaRPr lang="en-US" sz="2000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/>
              <a:t>The </a:t>
            </a:r>
            <a:r>
              <a:rPr lang="en-US" b="1" dirty="0" err="1">
                <a:solidFill>
                  <a:srgbClr val="C00000"/>
                </a:solidFill>
              </a:rPr>
              <a:t>genSalt</a:t>
            </a:r>
            <a:r>
              <a:rPr lang="en-US" b="1" dirty="0">
                <a:solidFill>
                  <a:srgbClr val="C00000"/>
                </a:solidFill>
              </a:rPr>
              <a:t>() </a:t>
            </a:r>
            <a:r>
              <a:rPr lang="en-US" dirty="0"/>
              <a:t>method </a:t>
            </a:r>
            <a:r>
              <a:rPr lang="en-US" b="1" dirty="0">
                <a:solidFill>
                  <a:srgbClr val="00B050"/>
                </a:solidFill>
              </a:rPr>
              <a:t>accepts</a:t>
            </a:r>
            <a:r>
              <a:rPr lang="en-US" dirty="0"/>
              <a:t> an </a:t>
            </a:r>
            <a:r>
              <a:rPr lang="en-US" b="1" dirty="0">
                <a:solidFill>
                  <a:srgbClr val="0070C0"/>
                </a:solidFill>
              </a:rPr>
              <a:t>integer value </a:t>
            </a:r>
            <a:r>
              <a:rPr lang="en-US" dirty="0"/>
              <a:t>known as </a:t>
            </a:r>
            <a:r>
              <a:rPr lang="en-US" b="1" u="sng" dirty="0" err="1">
                <a:solidFill>
                  <a:srgbClr val="002060"/>
                </a:solidFill>
              </a:rPr>
              <a:t>saltRound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returns</a:t>
            </a:r>
            <a:r>
              <a:rPr lang="en-US" dirty="0"/>
              <a:t> a </a:t>
            </a:r>
            <a:r>
              <a:rPr lang="en-US" b="1" u="sng" dirty="0">
                <a:solidFill>
                  <a:srgbClr val="7030A0"/>
                </a:solidFill>
              </a:rPr>
              <a:t>salt key </a:t>
            </a:r>
            <a:r>
              <a:rPr lang="en-US" dirty="0"/>
              <a:t>to be used in </a:t>
            </a:r>
            <a:r>
              <a:rPr lang="en-US" b="1" dirty="0">
                <a:solidFill>
                  <a:srgbClr val="FFC000"/>
                </a:solidFill>
              </a:rPr>
              <a:t>hashing</a:t>
            </a:r>
            <a:r>
              <a:rPr lang="en-US" dirty="0"/>
              <a:t> of our </a:t>
            </a:r>
            <a:r>
              <a:rPr lang="en-US" b="1" dirty="0">
                <a:solidFill>
                  <a:srgbClr val="00B050"/>
                </a:solidFill>
              </a:rPr>
              <a:t>password</a:t>
            </a:r>
            <a:r>
              <a:rPr lang="en-US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IN" b="1" i="1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1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salt = await </a:t>
            </a:r>
            <a:r>
              <a:rPr lang="en-IN" b="1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bcrypt.genSalt</a:t>
            </a:r>
            <a:r>
              <a:rPr lang="en-IN" b="1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(10);</a:t>
            </a:r>
          </a:p>
          <a:p>
            <a:pPr marL="914400" lvl="2" indent="0">
              <a:lnSpc>
                <a:spcPct val="150000"/>
              </a:lnSpc>
              <a:buNone/>
            </a:pP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rgbClr val="0070C0"/>
                </a:solidFill>
              </a:rPr>
              <a:t>integer value </a:t>
            </a:r>
            <a:r>
              <a:rPr lang="en-US" dirty="0"/>
              <a:t>helps </a:t>
            </a:r>
            <a:r>
              <a:rPr lang="en-US" b="1" dirty="0" err="1">
                <a:solidFill>
                  <a:schemeClr val="accent1"/>
                </a:solidFill>
              </a:rPr>
              <a:t>bcrypt</a:t>
            </a:r>
            <a:r>
              <a:rPr lang="en-US" dirty="0"/>
              <a:t> in </a:t>
            </a:r>
            <a:r>
              <a:rPr lang="en-US" b="1" dirty="0">
                <a:solidFill>
                  <a:srgbClr val="002060"/>
                </a:solidFill>
              </a:rPr>
              <a:t>calculating</a:t>
            </a:r>
            <a:r>
              <a:rPr lang="en-US" dirty="0"/>
              <a:t> the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number of repeated hashing loops</a:t>
            </a:r>
            <a:r>
              <a:rPr lang="en-US" dirty="0"/>
              <a:t> done which is actually </a:t>
            </a:r>
            <a:r>
              <a:rPr lang="en-US" b="1" dirty="0" err="1">
                <a:solidFill>
                  <a:schemeClr val="accent1"/>
                </a:solidFill>
              </a:rPr>
              <a:t>Math.pow</a:t>
            </a:r>
            <a:r>
              <a:rPr lang="en-US" b="1" dirty="0">
                <a:solidFill>
                  <a:schemeClr val="accent1"/>
                </a:solidFill>
              </a:rPr>
              <a:t>(2,saltRound)</a:t>
            </a:r>
            <a:endParaRPr lang="en-US" sz="2000" b="1" dirty="0">
              <a:solidFill>
                <a:schemeClr val="accent1"/>
              </a:solidFill>
            </a:endParaRPr>
          </a:p>
          <a:p>
            <a:pPr lvl="1">
              <a:lnSpc>
                <a:spcPct val="150000"/>
              </a:lnSpc>
            </a:pPr>
            <a:endParaRPr lang="en-US" sz="2000" dirty="0"/>
          </a:p>
          <a:p>
            <a:pPr lvl="1">
              <a:lnSpc>
                <a:spcPct val="150000"/>
              </a:lnSpc>
            </a:pPr>
            <a:endParaRPr lang="en-US" sz="2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95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Generating hashed password Using </a:t>
            </a:r>
            <a:r>
              <a:rPr lang="en-US" sz="2700" b="1" dirty="0" err="1"/>
              <a:t>bcrypt</a:t>
            </a:r>
            <a:endParaRPr lang="en-US" sz="27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dirty="0"/>
              <a:t>Then </a:t>
            </a:r>
            <a:r>
              <a:rPr lang="en-US" b="1" dirty="0">
                <a:solidFill>
                  <a:schemeClr val="accent3"/>
                </a:solidFill>
              </a:rPr>
              <a:t>we call </a:t>
            </a:r>
            <a:r>
              <a:rPr lang="en-US" dirty="0"/>
              <a:t>the method </a:t>
            </a:r>
            <a:r>
              <a:rPr lang="en-US" b="1" dirty="0">
                <a:solidFill>
                  <a:srgbClr val="C00000"/>
                </a:solidFill>
              </a:rPr>
              <a:t>hash() </a:t>
            </a:r>
            <a:r>
              <a:rPr lang="en-US" dirty="0"/>
              <a:t>passing it </a:t>
            </a:r>
            <a:r>
              <a:rPr lang="en-US" b="1" dirty="0">
                <a:solidFill>
                  <a:srgbClr val="0070C0"/>
                </a:solidFill>
              </a:rPr>
              <a:t>2 arguments </a:t>
            </a:r>
            <a:r>
              <a:rPr lang="en-US" dirty="0"/>
              <a:t>which are the </a:t>
            </a:r>
            <a:r>
              <a:rPr lang="en-US" b="1" dirty="0">
                <a:solidFill>
                  <a:srgbClr val="FFC000"/>
                </a:solidFill>
              </a:rPr>
              <a:t>original password </a:t>
            </a:r>
            <a:r>
              <a:rPr lang="en-US" dirty="0"/>
              <a:t>and the </a:t>
            </a:r>
            <a:r>
              <a:rPr lang="en-US" b="1" dirty="0">
                <a:solidFill>
                  <a:srgbClr val="FFC000"/>
                </a:solidFill>
              </a:rPr>
              <a:t>salt</a:t>
            </a:r>
            <a:r>
              <a:rPr lang="en-US" dirty="0"/>
              <a:t> and it </a:t>
            </a:r>
            <a:r>
              <a:rPr lang="en-US" b="1" dirty="0">
                <a:solidFill>
                  <a:srgbClr val="7030A0"/>
                </a:solidFill>
              </a:rPr>
              <a:t>returns </a:t>
            </a:r>
            <a:r>
              <a:rPr lang="en-US" dirty="0"/>
              <a:t>us the </a:t>
            </a:r>
            <a:r>
              <a:rPr lang="en-US" b="1" dirty="0">
                <a:solidFill>
                  <a:schemeClr val="accent1"/>
                </a:solidFill>
              </a:rPr>
              <a:t>hashed password</a:t>
            </a:r>
            <a:r>
              <a:rPr lang="en-US" dirty="0"/>
              <a:t>:</a:t>
            </a:r>
          </a:p>
          <a:p>
            <a:pPr lvl="2">
              <a:lnSpc>
                <a:spcPct val="150000"/>
              </a:lnSpc>
            </a:pPr>
            <a:endParaRPr lang="en-IN" b="1" i="1" dirty="0">
              <a:solidFill>
                <a:srgbClr val="002060"/>
              </a:solidFill>
              <a:effectLst/>
              <a:latin typeface="Consolas" panose="020B0609020204030204" pitchFamily="49" charset="0"/>
            </a:endParaRPr>
          </a:p>
          <a:p>
            <a:pPr lvl="2">
              <a:lnSpc>
                <a:spcPct val="150000"/>
              </a:lnSpc>
            </a:pPr>
            <a:r>
              <a:rPr lang="en-IN" b="1" i="1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1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1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hashedPwd</a:t>
            </a:r>
            <a:r>
              <a:rPr lang="en-IN" b="1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= await </a:t>
            </a:r>
            <a:r>
              <a:rPr lang="en-IN" b="1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bcrypt.hash</a:t>
            </a:r>
            <a:r>
              <a:rPr lang="en-IN" b="1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1" i="1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IN" b="1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, salt);</a:t>
            </a:r>
          </a:p>
          <a:p>
            <a:pPr marL="914400" lvl="2" indent="0">
              <a:lnSpc>
                <a:spcPct val="150000"/>
              </a:lnSpc>
              <a:buNone/>
            </a:pPr>
            <a:endParaRPr lang="en-IN" b="1" dirty="0">
              <a:solidFill>
                <a:srgbClr val="002060"/>
              </a:solidFill>
              <a:effectLst/>
              <a:latin typeface="Consolas" panose="020B0609020204030204" pitchFamily="49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dirty="0"/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2"/>
                </a:solidFill>
              </a:rPr>
              <a:t>Finally</a:t>
            </a:r>
            <a:r>
              <a:rPr lang="en-US" dirty="0"/>
              <a:t> we can </a:t>
            </a:r>
            <a:r>
              <a:rPr lang="en-US" b="1" dirty="0">
                <a:solidFill>
                  <a:srgbClr val="00B050"/>
                </a:solidFill>
              </a:rPr>
              <a:t>save</a:t>
            </a:r>
            <a:r>
              <a:rPr lang="en-US" dirty="0"/>
              <a:t> this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hashed password </a:t>
            </a:r>
            <a:r>
              <a:rPr lang="en-US" dirty="0"/>
              <a:t>in the </a:t>
            </a:r>
            <a:r>
              <a:rPr lang="en-US" b="1" dirty="0">
                <a:solidFill>
                  <a:srgbClr val="C00000"/>
                </a:solidFill>
              </a:rPr>
              <a:t>database</a:t>
            </a:r>
            <a:r>
              <a:rPr lang="en-US" dirty="0"/>
              <a:t>.</a:t>
            </a:r>
            <a:endParaRPr lang="en-US" sz="2000" b="1" dirty="0">
              <a:solidFill>
                <a:schemeClr val="accent1"/>
              </a:solidFill>
            </a:endParaRPr>
          </a:p>
          <a:p>
            <a:pPr lvl="1">
              <a:lnSpc>
                <a:spcPct val="150000"/>
              </a:lnSpc>
            </a:pPr>
            <a:endParaRPr lang="en-US" sz="2000" dirty="0"/>
          </a:p>
          <a:p>
            <a:pPr lvl="1">
              <a:lnSpc>
                <a:spcPct val="150000"/>
              </a:lnSpc>
            </a:pPr>
            <a:endParaRPr lang="en-US" sz="2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86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8CB6A2-CC89-951A-AC71-C2B74FFFC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5" y="1772816"/>
            <a:ext cx="7992889" cy="331236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1B448E-BB15-10F9-B2B2-43871FCC5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4" y="5877272"/>
            <a:ext cx="7992889" cy="5029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276790-C1C1-E15A-9BE2-E2E143271854}"/>
              </a:ext>
            </a:extLst>
          </p:cNvPr>
          <p:cNvSpPr txBox="1"/>
          <p:nvPr/>
        </p:nvSpPr>
        <p:spPr>
          <a:xfrm>
            <a:off x="575555" y="128002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solidFill>
                  <a:srgbClr val="002060"/>
                </a:solidFill>
              </a:rPr>
              <a:t>Code:</a:t>
            </a:r>
            <a:endParaRPr lang="en-IN" sz="2000" b="1" u="sng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9EA73A-481E-774E-E832-6C7170620260}"/>
              </a:ext>
            </a:extLst>
          </p:cNvPr>
          <p:cNvSpPr txBox="1"/>
          <p:nvPr/>
        </p:nvSpPr>
        <p:spPr>
          <a:xfrm>
            <a:off x="467544" y="5332095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solidFill>
                  <a:srgbClr val="002060"/>
                </a:solidFill>
              </a:rPr>
              <a:t>Output:</a:t>
            </a:r>
            <a:endParaRPr lang="en-IN" sz="2000" b="1" u="sng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15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Comparing passwords Using </a:t>
            </a:r>
            <a:r>
              <a:rPr lang="en-US" sz="2700" b="1" dirty="0" err="1"/>
              <a:t>bcrypt</a:t>
            </a:r>
            <a:endParaRPr lang="en-US" sz="27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Now</a:t>
            </a:r>
            <a:r>
              <a:rPr lang="en-US" dirty="0"/>
              <a:t> when the </a:t>
            </a:r>
            <a:r>
              <a:rPr lang="en-US" b="1" dirty="0">
                <a:solidFill>
                  <a:srgbClr val="00B050"/>
                </a:solidFill>
              </a:rPr>
              <a:t>user logs in </a:t>
            </a:r>
            <a:r>
              <a:rPr lang="en-US" dirty="0"/>
              <a:t>then to </a:t>
            </a:r>
            <a:r>
              <a:rPr lang="en-US" b="1" dirty="0">
                <a:solidFill>
                  <a:srgbClr val="0070C0"/>
                </a:solidFill>
              </a:rPr>
              <a:t>compare</a:t>
            </a:r>
            <a:r>
              <a:rPr lang="en-US" dirty="0"/>
              <a:t> the </a:t>
            </a:r>
            <a:r>
              <a:rPr lang="en-US" b="1" dirty="0">
                <a:solidFill>
                  <a:srgbClr val="002060"/>
                </a:solidFill>
              </a:rPr>
              <a:t>actual password </a:t>
            </a:r>
            <a:r>
              <a:rPr lang="en-US" dirty="0"/>
              <a:t>with the </a:t>
            </a:r>
            <a:r>
              <a:rPr lang="en-US" b="1" dirty="0">
                <a:solidFill>
                  <a:srgbClr val="C00000"/>
                </a:solidFill>
              </a:rPr>
              <a:t>hashed password </a:t>
            </a:r>
            <a:r>
              <a:rPr lang="en-US" dirty="0"/>
              <a:t>we can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call</a:t>
            </a:r>
            <a:r>
              <a:rPr lang="en-US" dirty="0"/>
              <a:t> the method </a:t>
            </a:r>
            <a:r>
              <a:rPr lang="en-US" b="1" dirty="0">
                <a:solidFill>
                  <a:srgbClr val="C00000"/>
                </a:solidFill>
              </a:rPr>
              <a:t>compare() </a:t>
            </a:r>
            <a:r>
              <a:rPr lang="en-US" dirty="0"/>
              <a:t>of </a:t>
            </a:r>
            <a:r>
              <a:rPr lang="en-US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bcrypt</a:t>
            </a:r>
            <a:r>
              <a:rPr lang="en-US" dirty="0"/>
              <a:t> object.</a:t>
            </a:r>
          </a:p>
          <a:p>
            <a:pPr lvl="1">
              <a:lnSpc>
                <a:spcPct val="150000"/>
              </a:lnSpc>
            </a:pPr>
            <a:endParaRPr lang="en-US" b="1" dirty="0">
              <a:solidFill>
                <a:srgbClr val="00B05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rgbClr val="00B050"/>
                </a:solidFill>
              </a:rPr>
              <a:t>This method </a:t>
            </a:r>
            <a:r>
              <a:rPr lang="en-US" dirty="0"/>
              <a:t>accepts </a:t>
            </a:r>
            <a:r>
              <a:rPr lang="en-US" b="1" dirty="0">
                <a:solidFill>
                  <a:srgbClr val="0070C0"/>
                </a:solidFill>
              </a:rPr>
              <a:t>2 arguments </a:t>
            </a:r>
            <a:r>
              <a:rPr lang="en-US" dirty="0"/>
              <a:t>:</a:t>
            </a:r>
            <a:r>
              <a:rPr lang="en-US" b="1" dirty="0">
                <a:solidFill>
                  <a:srgbClr val="FFC000"/>
                </a:solidFill>
              </a:rPr>
              <a:t>original password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1"/>
                </a:solidFill>
              </a:rPr>
              <a:t>hashed password</a:t>
            </a:r>
            <a:r>
              <a:rPr lang="en-US" dirty="0"/>
              <a:t>, compares them by applying </a:t>
            </a:r>
            <a:r>
              <a:rPr lang="en-US" b="1" dirty="0">
                <a:solidFill>
                  <a:srgbClr val="0070C0"/>
                </a:solidFill>
              </a:rPr>
              <a:t>salt</a:t>
            </a:r>
            <a:r>
              <a:rPr lang="en-US" dirty="0"/>
              <a:t> on the </a:t>
            </a:r>
            <a:r>
              <a:rPr lang="en-US" b="1" dirty="0">
                <a:solidFill>
                  <a:srgbClr val="FFC000"/>
                </a:solidFill>
              </a:rPr>
              <a:t>original password </a:t>
            </a:r>
            <a:r>
              <a:rPr lang="en-US" dirty="0"/>
              <a:t>and then returns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true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false</a:t>
            </a:r>
            <a:r>
              <a:rPr lang="en-US" dirty="0"/>
              <a:t>.</a:t>
            </a:r>
          </a:p>
          <a:p>
            <a:pPr lvl="2">
              <a:lnSpc>
                <a:spcPct val="150000"/>
              </a:lnSpc>
            </a:pPr>
            <a:endParaRPr lang="en-IN" b="1" i="1" dirty="0">
              <a:solidFill>
                <a:srgbClr val="002060"/>
              </a:solidFill>
              <a:effectLst/>
              <a:latin typeface="Consolas" panose="020B0609020204030204" pitchFamily="49" charset="0"/>
            </a:endParaRPr>
          </a:p>
          <a:p>
            <a:pPr lvl="2">
              <a:lnSpc>
                <a:spcPct val="150000"/>
              </a:lnSpc>
            </a:pPr>
            <a:r>
              <a:rPr lang="en-US" b="1" i="1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1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 result = await </a:t>
            </a:r>
            <a:r>
              <a:rPr lang="en-US" b="1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bcrypt.compare</a:t>
            </a:r>
            <a:r>
              <a:rPr lang="en-US" b="1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i="1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b="1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1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hashedPwd</a:t>
            </a:r>
            <a:r>
              <a:rPr lang="en-US" b="1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1">
              <a:lnSpc>
                <a:spcPct val="150000"/>
              </a:lnSpc>
            </a:pPr>
            <a:endParaRPr lang="en-US" sz="2000" dirty="0"/>
          </a:p>
          <a:p>
            <a:pPr lvl="1">
              <a:lnSpc>
                <a:spcPct val="150000"/>
              </a:lnSpc>
            </a:pPr>
            <a:endParaRPr lang="en-US" sz="2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7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8CB6A2-CC89-951A-AC71-C2B74FFFC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555" y="1772816"/>
            <a:ext cx="7992889" cy="439248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276790-C1C1-E15A-9BE2-E2E143271854}"/>
              </a:ext>
            </a:extLst>
          </p:cNvPr>
          <p:cNvSpPr txBox="1"/>
          <p:nvPr/>
        </p:nvSpPr>
        <p:spPr>
          <a:xfrm>
            <a:off x="575555" y="128002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solidFill>
                  <a:srgbClr val="002060"/>
                </a:solidFill>
              </a:rPr>
              <a:t>Code:</a:t>
            </a:r>
            <a:endParaRPr lang="en-IN" sz="2000" b="1" u="sng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74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Different ways of authentication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dirty="0"/>
              <a:t>There are </a:t>
            </a:r>
            <a:r>
              <a:rPr lang="en-US" sz="2200" b="1" dirty="0">
                <a:solidFill>
                  <a:srgbClr val="7030A0"/>
                </a:solidFill>
              </a:rPr>
              <a:t>several ways </a:t>
            </a:r>
            <a:r>
              <a:rPr lang="en-US" sz="2200" dirty="0"/>
              <a:t>of performing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authentication</a:t>
            </a:r>
            <a:r>
              <a:rPr lang="en-US" sz="2200" dirty="0"/>
              <a:t> but the </a:t>
            </a:r>
            <a:r>
              <a:rPr lang="en-US" sz="2200" b="1" dirty="0">
                <a:solidFill>
                  <a:srgbClr val="0070C0"/>
                </a:solidFill>
              </a:rPr>
              <a:t>most common </a:t>
            </a:r>
            <a:r>
              <a:rPr lang="en-US" sz="2200" dirty="0"/>
              <a:t>are:</a:t>
            </a:r>
          </a:p>
          <a:p>
            <a:pPr marL="914400" lvl="2" indent="0">
              <a:lnSpc>
                <a:spcPct val="150000"/>
              </a:lnSpc>
              <a:buNone/>
            </a:pPr>
            <a:endParaRPr lang="en-US" sz="2000" dirty="0"/>
          </a:p>
          <a:p>
            <a:pPr marL="1371600" lvl="2" indent="-457200">
              <a:lnSpc>
                <a:spcPct val="150000"/>
              </a:lnSpc>
              <a:buAutoNum type="arabicPeriod"/>
            </a:pPr>
            <a:r>
              <a:rPr lang="en-US" sz="2000" b="1" u="sng" dirty="0">
                <a:solidFill>
                  <a:srgbClr val="C00000"/>
                </a:solidFill>
              </a:rPr>
              <a:t>Username </a:t>
            </a:r>
            <a:r>
              <a:rPr lang="en-US" sz="2000" b="1" u="sng" dirty="0" err="1">
                <a:solidFill>
                  <a:srgbClr val="C00000"/>
                </a:solidFill>
              </a:rPr>
              <a:t>Aand</a:t>
            </a:r>
            <a:r>
              <a:rPr lang="en-US" sz="2000" b="1" u="sng" dirty="0">
                <a:solidFill>
                  <a:srgbClr val="C00000"/>
                </a:solidFill>
              </a:rPr>
              <a:t> </a:t>
            </a:r>
            <a:r>
              <a:rPr lang="en-US" sz="2000" b="1" u="sng" dirty="0" err="1">
                <a:solidFill>
                  <a:srgbClr val="C00000"/>
                </a:solidFill>
              </a:rPr>
              <a:t>Password:</a:t>
            </a:r>
            <a:r>
              <a:rPr lang="en-US" sz="2000" dirty="0" err="1"/>
              <a:t>This</a:t>
            </a:r>
            <a:r>
              <a:rPr lang="en-US" sz="2000" dirty="0"/>
              <a:t> is the </a:t>
            </a:r>
            <a:r>
              <a:rPr lang="en-US" sz="2000" b="1" dirty="0">
                <a:solidFill>
                  <a:srgbClr val="002060"/>
                </a:solidFill>
              </a:rPr>
              <a:t>most common method </a:t>
            </a:r>
            <a:r>
              <a:rPr lang="en-US" sz="2000" dirty="0"/>
              <a:t>where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users</a:t>
            </a:r>
            <a:r>
              <a:rPr lang="en-US" sz="2000" dirty="0"/>
              <a:t> provide a </a:t>
            </a: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username</a:t>
            </a:r>
            <a:r>
              <a:rPr lang="en-US" sz="2000" dirty="0"/>
              <a:t> and a </a:t>
            </a: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password</a:t>
            </a:r>
            <a:r>
              <a:rPr lang="en-US" sz="2000" dirty="0"/>
              <a:t> to prove their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identity</a:t>
            </a:r>
            <a:r>
              <a:rPr lang="en-US" sz="2000" dirty="0"/>
              <a:t>.</a:t>
            </a:r>
          </a:p>
          <a:p>
            <a:pPr marL="1371600" lvl="2" indent="-457200">
              <a:lnSpc>
                <a:spcPct val="150000"/>
              </a:lnSpc>
              <a:buAutoNum type="arabicPeriod"/>
            </a:pPr>
            <a:endParaRPr lang="en-US" sz="2000" b="1" u="sng" dirty="0"/>
          </a:p>
          <a:p>
            <a:pPr marL="1371600" lvl="2" indent="-457200">
              <a:lnSpc>
                <a:spcPct val="150000"/>
              </a:lnSpc>
              <a:buAutoNum type="arabicPeriod"/>
            </a:pPr>
            <a:r>
              <a:rPr lang="en-US" sz="2000" b="1" u="sng" dirty="0">
                <a:solidFill>
                  <a:srgbClr val="C00000"/>
                </a:solidFill>
              </a:rPr>
              <a:t>Cookie/Session Based  Identification</a:t>
            </a:r>
            <a:r>
              <a:rPr lang="en-US" sz="2000" dirty="0"/>
              <a:t>: A </a:t>
            </a:r>
            <a:r>
              <a:rPr lang="en-US" sz="2000" b="1" dirty="0">
                <a:solidFill>
                  <a:srgbClr val="7030A0"/>
                </a:solidFill>
              </a:rPr>
              <a:t>cookie</a:t>
            </a:r>
            <a:r>
              <a:rPr lang="en-US" sz="2000" dirty="0"/>
              <a:t> or </a:t>
            </a:r>
            <a:r>
              <a:rPr lang="en-US" sz="2000" b="1" dirty="0">
                <a:solidFill>
                  <a:srgbClr val="7030A0"/>
                </a:solidFill>
              </a:rPr>
              <a:t>session</a:t>
            </a:r>
            <a:r>
              <a:rPr lang="en-US" sz="2000" dirty="0"/>
              <a:t> is </a:t>
            </a:r>
            <a:r>
              <a:rPr lang="en-US" sz="2000" b="1" dirty="0">
                <a:solidFill>
                  <a:srgbClr val="002060"/>
                </a:solidFill>
              </a:rPr>
              <a:t>set</a:t>
            </a:r>
            <a:r>
              <a:rPr lang="en-US" sz="2000" dirty="0"/>
              <a:t> for the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user</a:t>
            </a:r>
            <a:r>
              <a:rPr lang="en-US" sz="2000" dirty="0"/>
              <a:t> on </a:t>
            </a:r>
            <a:r>
              <a:rPr lang="en-US" sz="2000" b="1" dirty="0">
                <a:solidFill>
                  <a:srgbClr val="0070C0"/>
                </a:solidFill>
              </a:rPr>
              <a:t>first login </a:t>
            </a:r>
            <a:r>
              <a:rPr lang="en-US" sz="2000" dirty="0"/>
              <a:t>and then for future logins 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authentication </a:t>
            </a:r>
            <a:r>
              <a:rPr lang="en-US" sz="2000" dirty="0"/>
              <a:t>is done </a:t>
            </a:r>
            <a:r>
              <a:rPr lang="en-US" sz="2000" b="1" dirty="0">
                <a:solidFill>
                  <a:srgbClr val="00B050"/>
                </a:solidFill>
              </a:rPr>
              <a:t>based</a:t>
            </a:r>
            <a:r>
              <a:rPr lang="en-US" sz="2000" dirty="0"/>
              <a:t> on that.</a:t>
            </a:r>
          </a:p>
          <a:p>
            <a:pPr marL="1371600" lvl="2" indent="-457200">
              <a:lnSpc>
                <a:spcPct val="150000"/>
              </a:lnSpc>
              <a:buAutoNum type="arabicPeriod"/>
            </a:pPr>
            <a:endParaRPr lang="en-US" sz="2000" dirty="0"/>
          </a:p>
          <a:p>
            <a:pPr marL="1371600" lvl="2" indent="-457200">
              <a:lnSpc>
                <a:spcPct val="150000"/>
              </a:lnSpc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1792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8CB6A2-CC89-951A-AC71-C2B74FFFC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555" y="1772816"/>
            <a:ext cx="7992889" cy="352839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276790-C1C1-E15A-9BE2-E2E143271854}"/>
              </a:ext>
            </a:extLst>
          </p:cNvPr>
          <p:cNvSpPr txBox="1"/>
          <p:nvPr/>
        </p:nvSpPr>
        <p:spPr>
          <a:xfrm>
            <a:off x="575555" y="128002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solidFill>
                  <a:srgbClr val="002060"/>
                </a:solidFill>
              </a:rPr>
              <a:t>Code:</a:t>
            </a:r>
            <a:endParaRPr lang="en-IN" sz="2000" b="1" u="sng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94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8CB6A2-CC89-951A-AC71-C2B74FFFC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555" y="1772816"/>
            <a:ext cx="7992889" cy="331236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276790-C1C1-E15A-9BE2-E2E143271854}"/>
              </a:ext>
            </a:extLst>
          </p:cNvPr>
          <p:cNvSpPr txBox="1"/>
          <p:nvPr/>
        </p:nvSpPr>
        <p:spPr>
          <a:xfrm>
            <a:off x="575555" y="128002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solidFill>
                  <a:srgbClr val="002060"/>
                </a:solidFill>
              </a:rPr>
              <a:t>Code:</a:t>
            </a:r>
            <a:endParaRPr lang="en-IN" sz="2000" b="1" u="sng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D8CFC2-C6BB-D5A1-65D4-72AAD2790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556" y="5877272"/>
            <a:ext cx="7992888" cy="8640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347916-A07D-66FC-7A9F-5146192640F4}"/>
              </a:ext>
            </a:extLst>
          </p:cNvPr>
          <p:cNvSpPr txBox="1"/>
          <p:nvPr/>
        </p:nvSpPr>
        <p:spPr>
          <a:xfrm>
            <a:off x="467544" y="5332095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solidFill>
                  <a:srgbClr val="002060"/>
                </a:solidFill>
              </a:rPr>
              <a:t>Output:</a:t>
            </a:r>
            <a:endParaRPr lang="en-IN" sz="2000" b="1" u="sng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90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Improved </a:t>
            </a:r>
            <a:r>
              <a:rPr lang="en-US" sz="2700" b="1" cap="none" dirty="0">
                <a:solidFill>
                  <a:schemeClr val="accent1"/>
                </a:solidFill>
              </a:rPr>
              <a:t>app.js</a:t>
            </a:r>
            <a:endParaRPr lang="en-US" sz="2700" b="1" dirty="0">
              <a:solidFill>
                <a:schemeClr val="accent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B73360-C5B2-28F8-FBE5-E5C216634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1628799"/>
            <a:ext cx="7848872" cy="4674815"/>
          </a:xfrm>
        </p:spPr>
      </p:pic>
    </p:spTree>
    <p:extLst>
      <p:ext uri="{BB962C8B-B14F-4D97-AF65-F5344CB8AC3E}">
        <p14:creationId xmlns:p14="http://schemas.microsoft.com/office/powerpoint/2010/main" val="230207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E0D345-7036-083A-59D7-930755ED3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1628800"/>
            <a:ext cx="7992888" cy="4896544"/>
          </a:xfrm>
        </p:spPr>
      </p:pic>
    </p:spTree>
    <p:extLst>
      <p:ext uri="{BB962C8B-B14F-4D97-AF65-F5344CB8AC3E}">
        <p14:creationId xmlns:p14="http://schemas.microsoft.com/office/powerpoint/2010/main" val="42918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Database entry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E0D345-7036-083A-59D7-930755ED3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470" y="2348880"/>
            <a:ext cx="7992888" cy="1512168"/>
          </a:xfrm>
        </p:spPr>
      </p:pic>
    </p:spTree>
    <p:extLst>
      <p:ext uri="{BB962C8B-B14F-4D97-AF65-F5344CB8AC3E}">
        <p14:creationId xmlns:p14="http://schemas.microsoft.com/office/powerpoint/2010/main" val="125702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Handling login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002060"/>
                </a:solidFill>
              </a:rPr>
              <a:t>To handle </a:t>
            </a:r>
            <a:r>
              <a:rPr lang="en-US" sz="2200" dirty="0"/>
              <a:t>the </a:t>
            </a:r>
            <a:r>
              <a:rPr lang="en-US" sz="2200" b="1" dirty="0">
                <a:solidFill>
                  <a:srgbClr val="00B050"/>
                </a:solidFill>
              </a:rPr>
              <a:t>login functionality </a:t>
            </a:r>
            <a:r>
              <a:rPr lang="en-US" sz="2200" dirty="0"/>
              <a:t>we </a:t>
            </a:r>
            <a:r>
              <a:rPr lang="en-US" sz="2200" b="1" dirty="0">
                <a:solidFill>
                  <a:schemeClr val="accent1"/>
                </a:solidFill>
              </a:rPr>
              <a:t>simply</a:t>
            </a:r>
            <a:r>
              <a:rPr lang="en-US" sz="2200" dirty="0"/>
              <a:t> have </a:t>
            </a:r>
            <a:r>
              <a:rPr lang="en-US" sz="2200" b="1" dirty="0">
                <a:solidFill>
                  <a:srgbClr val="0070C0"/>
                </a:solidFill>
              </a:rPr>
              <a:t>to do </a:t>
            </a:r>
            <a:r>
              <a:rPr lang="en-US" sz="2200" dirty="0"/>
              <a:t>the </a:t>
            </a:r>
            <a:r>
              <a:rPr lang="en-US" sz="2200" b="1" dirty="0">
                <a:solidFill>
                  <a:schemeClr val="accent1"/>
                </a:solidFill>
              </a:rPr>
              <a:t>following</a:t>
            </a:r>
            <a:r>
              <a:rPr lang="en-US" sz="2200" dirty="0"/>
              <a:t>:</a:t>
            </a:r>
          </a:p>
          <a:p>
            <a:pPr lvl="2">
              <a:lnSpc>
                <a:spcPct val="150000"/>
              </a:lnSpc>
            </a:pPr>
            <a:endParaRPr lang="en-US" sz="2000" b="1" dirty="0">
              <a:solidFill>
                <a:srgbClr val="7030A0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7030A0"/>
                </a:solidFill>
              </a:rPr>
              <a:t>Define</a:t>
            </a:r>
            <a:r>
              <a:rPr lang="en-US" sz="2000" dirty="0"/>
              <a:t> a </a:t>
            </a:r>
            <a:r>
              <a:rPr lang="en-US" sz="2000" b="1" dirty="0">
                <a:solidFill>
                  <a:srgbClr val="C00000"/>
                </a:solidFill>
              </a:rPr>
              <a:t>POST route </a:t>
            </a:r>
            <a:r>
              <a:rPr lang="en-US" sz="2000" dirty="0"/>
              <a:t>since </a:t>
            </a:r>
            <a:r>
              <a:rPr lang="en-US" sz="2000" b="1" dirty="0">
                <a:solidFill>
                  <a:srgbClr val="FFC000"/>
                </a:solidFill>
              </a:rPr>
              <a:t>login request </a:t>
            </a:r>
            <a:r>
              <a:rPr lang="en-US" sz="2000" dirty="0"/>
              <a:t>will contain </a:t>
            </a:r>
            <a:r>
              <a:rPr lang="en-US" sz="2000" b="1" u="sng" dirty="0">
                <a:solidFill>
                  <a:srgbClr val="002060"/>
                </a:solidFill>
              </a:rPr>
              <a:t>email </a:t>
            </a:r>
            <a:r>
              <a:rPr lang="en-US" sz="2000" dirty="0"/>
              <a:t>and </a:t>
            </a:r>
            <a:r>
              <a:rPr lang="en-US" sz="2000" b="1" u="sng" dirty="0">
                <a:solidFill>
                  <a:srgbClr val="002060"/>
                </a:solidFill>
              </a:rPr>
              <a:t>password</a:t>
            </a:r>
            <a:r>
              <a:rPr lang="en-US" sz="2000" dirty="0"/>
              <a:t>.</a:t>
            </a:r>
          </a:p>
          <a:p>
            <a:pPr lvl="2">
              <a:lnSpc>
                <a:spcPct val="150000"/>
              </a:lnSpc>
            </a:pPr>
            <a:endParaRPr lang="en-US" sz="2000" dirty="0"/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Validate</a:t>
            </a:r>
            <a:r>
              <a:rPr lang="en-US" sz="2000" dirty="0"/>
              <a:t> whether </a:t>
            </a:r>
            <a:r>
              <a:rPr lang="en-US" sz="2000" b="1" u="sng" dirty="0">
                <a:solidFill>
                  <a:srgbClr val="002060"/>
                </a:solidFill>
              </a:rPr>
              <a:t>email</a:t>
            </a:r>
            <a:r>
              <a:rPr lang="en-US" sz="2000" dirty="0"/>
              <a:t> and </a:t>
            </a:r>
            <a:r>
              <a:rPr lang="en-US" sz="2000" b="1" u="sng" dirty="0">
                <a:solidFill>
                  <a:srgbClr val="002060"/>
                </a:solidFill>
              </a:rPr>
              <a:t>passwords</a:t>
            </a:r>
            <a:r>
              <a:rPr lang="en-US" sz="2000" dirty="0"/>
              <a:t> are 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present</a:t>
            </a:r>
            <a:r>
              <a:rPr lang="en-US" sz="2000" dirty="0"/>
              <a:t> and in </a:t>
            </a:r>
            <a:r>
              <a:rPr lang="en-US" sz="2000" b="1" dirty="0">
                <a:solidFill>
                  <a:srgbClr val="00B050"/>
                </a:solidFill>
              </a:rPr>
              <a:t>valid format </a:t>
            </a:r>
            <a:r>
              <a:rPr lang="en-US" sz="2000" dirty="0"/>
              <a:t>or </a:t>
            </a:r>
            <a:r>
              <a:rPr lang="en-US" sz="2000" b="1" dirty="0">
                <a:solidFill>
                  <a:srgbClr val="0070C0"/>
                </a:solidFill>
              </a:rPr>
              <a:t>not</a:t>
            </a:r>
            <a:r>
              <a:rPr lang="en-US" sz="2000" dirty="0"/>
              <a:t>.</a:t>
            </a:r>
          </a:p>
          <a:p>
            <a:pPr lvl="2">
              <a:lnSpc>
                <a:spcPct val="150000"/>
              </a:lnSpc>
            </a:pPr>
            <a:endParaRPr lang="en-US" sz="2000" dirty="0"/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0070C0"/>
                </a:solidFill>
              </a:rPr>
              <a:t>If not </a:t>
            </a:r>
            <a:r>
              <a:rPr lang="en-US" sz="2000" dirty="0"/>
              <a:t>then 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return</a:t>
            </a:r>
            <a:r>
              <a:rPr lang="en-US" sz="2000" dirty="0"/>
              <a:t> the </a:t>
            </a:r>
            <a:r>
              <a:rPr lang="en-US" sz="2000" b="1" dirty="0">
                <a:solidFill>
                  <a:srgbClr val="C00000"/>
                </a:solidFill>
              </a:rPr>
              <a:t>error message</a:t>
            </a:r>
            <a:r>
              <a:rPr lang="en-US" sz="20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4251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Handling login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Otherwise search </a:t>
            </a:r>
            <a:r>
              <a:rPr lang="en-US" sz="2000" dirty="0"/>
              <a:t>the </a:t>
            </a:r>
            <a:r>
              <a:rPr lang="en-US" sz="2000" b="1" dirty="0">
                <a:solidFill>
                  <a:srgbClr val="C00000"/>
                </a:solidFill>
              </a:rPr>
              <a:t>database</a:t>
            </a:r>
            <a:r>
              <a:rPr lang="en-US" sz="2000" dirty="0"/>
              <a:t> for the required </a:t>
            </a:r>
            <a:r>
              <a:rPr lang="en-US" sz="2000" b="1" dirty="0">
                <a:solidFill>
                  <a:srgbClr val="7030A0"/>
                </a:solidFill>
              </a:rPr>
              <a:t>email</a:t>
            </a:r>
            <a:r>
              <a:rPr lang="en-US" sz="2000" dirty="0"/>
              <a:t>.</a:t>
            </a:r>
          </a:p>
          <a:p>
            <a:pPr lvl="1">
              <a:lnSpc>
                <a:spcPct val="150000"/>
              </a:lnSpc>
            </a:pP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US" sz="2000" b="1" dirty="0">
                <a:solidFill>
                  <a:srgbClr val="0070C0"/>
                </a:solidFill>
              </a:rPr>
              <a:t>If not found </a:t>
            </a:r>
            <a:r>
              <a:rPr lang="en-US" sz="2000" dirty="0"/>
              <a:t>then 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return</a:t>
            </a:r>
            <a:r>
              <a:rPr lang="en-US" sz="2000" dirty="0"/>
              <a:t> the message “</a:t>
            </a:r>
            <a:r>
              <a:rPr lang="en-US" sz="2000" b="1" dirty="0">
                <a:solidFill>
                  <a:srgbClr val="002060"/>
                </a:solidFill>
              </a:rPr>
              <a:t>Invalid </a:t>
            </a:r>
            <a:r>
              <a:rPr lang="en-US" sz="2000" b="1" dirty="0" err="1">
                <a:solidFill>
                  <a:srgbClr val="002060"/>
                </a:solidFill>
              </a:rPr>
              <a:t>userid</a:t>
            </a:r>
            <a:r>
              <a:rPr lang="en-US" sz="2000" b="1" dirty="0">
                <a:solidFill>
                  <a:srgbClr val="002060"/>
                </a:solidFill>
              </a:rPr>
              <a:t>/password</a:t>
            </a:r>
            <a:r>
              <a:rPr lang="en-US" sz="2000" dirty="0"/>
              <a:t>”</a:t>
            </a:r>
          </a:p>
          <a:p>
            <a:pPr lvl="1">
              <a:lnSpc>
                <a:spcPct val="150000"/>
              </a:lnSpc>
            </a:pP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Otherwise</a:t>
            </a:r>
            <a:r>
              <a:rPr lang="en-US" sz="2000" dirty="0"/>
              <a:t> use </a:t>
            </a:r>
            <a:r>
              <a:rPr lang="en-US" sz="2000" b="1" dirty="0" err="1">
                <a:solidFill>
                  <a:srgbClr val="C00000"/>
                </a:solidFill>
              </a:rPr>
              <a:t>bcrypt.compare</a:t>
            </a:r>
            <a:r>
              <a:rPr lang="en-US" sz="2000" b="1" dirty="0">
                <a:solidFill>
                  <a:srgbClr val="C00000"/>
                </a:solidFill>
              </a:rPr>
              <a:t>() </a:t>
            </a:r>
            <a:r>
              <a:rPr lang="en-US" sz="2000" dirty="0"/>
              <a:t>to </a:t>
            </a:r>
            <a:r>
              <a:rPr lang="en-US" sz="2000" b="1" dirty="0">
                <a:solidFill>
                  <a:srgbClr val="00B050"/>
                </a:solidFill>
              </a:rPr>
              <a:t>match</a:t>
            </a:r>
            <a:r>
              <a:rPr lang="en-US" sz="2000" dirty="0"/>
              <a:t> the </a:t>
            </a:r>
            <a:r>
              <a:rPr lang="en-US" sz="2000" b="1" dirty="0">
                <a:solidFill>
                  <a:srgbClr val="002060"/>
                </a:solidFill>
              </a:rPr>
              <a:t>password </a:t>
            </a:r>
            <a:r>
              <a:rPr lang="en-US" sz="2000" dirty="0"/>
              <a:t>supplied by the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user</a:t>
            </a:r>
            <a:r>
              <a:rPr lang="en-US" sz="2000" dirty="0"/>
              <a:t> and the </a:t>
            </a:r>
            <a:r>
              <a:rPr lang="en-US" sz="2000" b="1" dirty="0">
                <a:solidFill>
                  <a:srgbClr val="FFC000"/>
                </a:solidFill>
              </a:rPr>
              <a:t>hashed password </a:t>
            </a:r>
            <a:r>
              <a:rPr lang="en-US" sz="2000" dirty="0"/>
              <a:t>in the </a:t>
            </a:r>
            <a:r>
              <a:rPr lang="en-US" sz="2000" b="1" dirty="0">
                <a:solidFill>
                  <a:srgbClr val="C00000"/>
                </a:solidFill>
              </a:rPr>
              <a:t>database</a:t>
            </a:r>
            <a:r>
              <a:rPr lang="en-US" sz="2000" dirty="0"/>
              <a:t>.</a:t>
            </a:r>
          </a:p>
          <a:p>
            <a:pPr lvl="1">
              <a:lnSpc>
                <a:spcPct val="150000"/>
              </a:lnSpc>
            </a:pP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US" sz="2000" b="1" dirty="0">
                <a:solidFill>
                  <a:srgbClr val="92D050"/>
                </a:solidFill>
              </a:rPr>
              <a:t>If matched </a:t>
            </a:r>
            <a:r>
              <a:rPr lang="en-US" sz="2000" dirty="0"/>
              <a:t>then return </a:t>
            </a:r>
            <a:r>
              <a:rPr lang="en-US" sz="2000" b="1" dirty="0">
                <a:solidFill>
                  <a:srgbClr val="0070C0"/>
                </a:solidFill>
              </a:rPr>
              <a:t>true</a:t>
            </a:r>
            <a:r>
              <a:rPr lang="en-US" sz="2000" dirty="0"/>
              <a:t> , otherwise 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return</a:t>
            </a:r>
            <a:r>
              <a:rPr lang="en-US" sz="2000" dirty="0"/>
              <a:t> the message “</a:t>
            </a:r>
            <a:r>
              <a:rPr lang="en-US" sz="2000" b="1" dirty="0">
                <a:solidFill>
                  <a:srgbClr val="002060"/>
                </a:solidFill>
              </a:rPr>
              <a:t>Invalid </a:t>
            </a:r>
            <a:r>
              <a:rPr lang="en-US" sz="2000" b="1" dirty="0" err="1">
                <a:solidFill>
                  <a:srgbClr val="002060"/>
                </a:solidFill>
              </a:rPr>
              <a:t>userid</a:t>
            </a:r>
            <a:r>
              <a:rPr lang="en-US" sz="2000" b="1" dirty="0">
                <a:solidFill>
                  <a:srgbClr val="002060"/>
                </a:solidFill>
              </a:rPr>
              <a:t>/password</a:t>
            </a:r>
            <a:r>
              <a:rPr lang="en-US" sz="2000" dirty="0"/>
              <a:t>”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73903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Improved </a:t>
            </a:r>
            <a:r>
              <a:rPr lang="en-US" sz="2700" b="1" cap="none" dirty="0">
                <a:solidFill>
                  <a:schemeClr val="accent1"/>
                </a:solidFill>
              </a:rPr>
              <a:t>app.js</a:t>
            </a:r>
            <a:endParaRPr lang="en-US" sz="2700" b="1" dirty="0">
              <a:solidFill>
                <a:schemeClr val="accent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B73360-C5B2-28F8-FBE5-E5C216634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1628799"/>
            <a:ext cx="7848872" cy="4674815"/>
          </a:xfrm>
        </p:spPr>
      </p:pic>
    </p:spTree>
    <p:extLst>
      <p:ext uri="{BB962C8B-B14F-4D97-AF65-F5344CB8AC3E}">
        <p14:creationId xmlns:p14="http://schemas.microsoft.com/office/powerpoint/2010/main" val="24227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Improved </a:t>
            </a:r>
            <a:r>
              <a:rPr lang="en-US" sz="2700" b="1" cap="none" dirty="0">
                <a:solidFill>
                  <a:schemeClr val="accent1"/>
                </a:solidFill>
              </a:rPr>
              <a:t>app.js</a:t>
            </a:r>
            <a:endParaRPr lang="en-US" sz="2700" b="1" dirty="0">
              <a:solidFill>
                <a:schemeClr val="accent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B73360-C5B2-28F8-FBE5-E5C216634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1628799"/>
            <a:ext cx="7848872" cy="4674815"/>
          </a:xfrm>
        </p:spPr>
      </p:pic>
    </p:spTree>
    <p:extLst>
      <p:ext uri="{BB962C8B-B14F-4D97-AF65-F5344CB8AC3E}">
        <p14:creationId xmlns:p14="http://schemas.microsoft.com/office/powerpoint/2010/main" val="251457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E0D345-7036-083A-59D7-930755ED3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1628800"/>
            <a:ext cx="7992888" cy="4896544"/>
          </a:xfrm>
        </p:spPr>
      </p:pic>
    </p:spTree>
    <p:extLst>
      <p:ext uri="{BB962C8B-B14F-4D97-AF65-F5344CB8AC3E}">
        <p14:creationId xmlns:p14="http://schemas.microsoft.com/office/powerpoint/2010/main" val="305350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Different ways of authentication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marL="1371600" lvl="2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en-US" sz="2000" b="1" u="sng" dirty="0">
                <a:solidFill>
                  <a:srgbClr val="C00000"/>
                </a:solidFill>
              </a:rPr>
              <a:t>Token Based Authentication</a:t>
            </a:r>
            <a:r>
              <a:rPr lang="en-US" sz="2000" b="1" u="sng" dirty="0"/>
              <a:t>: </a:t>
            </a:r>
            <a:r>
              <a:rPr lang="en-US" sz="2000" dirty="0"/>
              <a:t>Tokens, such as </a:t>
            </a:r>
            <a:r>
              <a:rPr lang="en-US" sz="2000" b="1" dirty="0">
                <a:solidFill>
                  <a:srgbClr val="7030A0"/>
                </a:solidFill>
              </a:rPr>
              <a:t>JSON Web Tokens (JWT)</a:t>
            </a:r>
            <a:r>
              <a:rPr lang="en-US" sz="2000" dirty="0"/>
              <a:t>, are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generated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00B050"/>
                </a:solidFill>
              </a:rPr>
              <a:t>issued</a:t>
            </a:r>
            <a:r>
              <a:rPr lang="en-US" sz="2000" dirty="0"/>
              <a:t> to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users </a:t>
            </a:r>
            <a:r>
              <a:rPr lang="en-US" sz="2000" dirty="0"/>
              <a:t>upon </a:t>
            </a:r>
            <a:r>
              <a:rPr lang="en-US" sz="2000" b="1" dirty="0">
                <a:solidFill>
                  <a:srgbClr val="FFC000"/>
                </a:solidFill>
              </a:rPr>
              <a:t>successful authentication</a:t>
            </a:r>
            <a:r>
              <a:rPr lang="en-US" sz="2000" dirty="0"/>
              <a:t>. These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tokens</a:t>
            </a:r>
            <a:r>
              <a:rPr lang="en-US" sz="2000" dirty="0"/>
              <a:t> are then </a:t>
            </a:r>
            <a:r>
              <a:rPr lang="en-US" sz="2000" b="1" dirty="0">
                <a:solidFill>
                  <a:srgbClr val="00B050"/>
                </a:solidFill>
              </a:rPr>
              <a:t>included </a:t>
            </a:r>
            <a:r>
              <a:rPr lang="en-US" sz="2000" dirty="0"/>
              <a:t>in </a:t>
            </a:r>
            <a:r>
              <a:rPr lang="en-US" sz="2000" b="1" dirty="0">
                <a:solidFill>
                  <a:srgbClr val="002060"/>
                </a:solidFill>
              </a:rPr>
              <a:t>subsequent requests </a:t>
            </a:r>
            <a:r>
              <a:rPr lang="en-US" sz="2000" dirty="0"/>
              <a:t>to 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authenticate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authorize</a:t>
            </a:r>
            <a:r>
              <a:rPr lang="en-US" sz="2000" dirty="0"/>
              <a:t> the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user</a:t>
            </a:r>
            <a:r>
              <a:rPr lang="en-US" sz="2000" dirty="0"/>
              <a:t>.</a:t>
            </a:r>
          </a:p>
          <a:p>
            <a:pPr marL="1371600" lvl="2" indent="-457200">
              <a:lnSpc>
                <a:spcPct val="150000"/>
              </a:lnSpc>
              <a:buFont typeface="+mj-lt"/>
              <a:buAutoNum type="arabicPeriod" startAt="3"/>
            </a:pPr>
            <a:endParaRPr lang="en-US" sz="2000" dirty="0"/>
          </a:p>
          <a:p>
            <a:pPr marL="1371600" lvl="2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en-US" sz="2000" b="1" u="sng" dirty="0">
                <a:solidFill>
                  <a:srgbClr val="C00000"/>
                </a:solidFill>
              </a:rPr>
              <a:t>Social Media Authentication</a:t>
            </a:r>
            <a:r>
              <a:rPr lang="en-US" sz="2000" b="1" u="sng" dirty="0"/>
              <a:t>: </a:t>
            </a:r>
            <a:r>
              <a:rPr lang="en-US" sz="2000" dirty="0"/>
              <a:t>Social authentication </a:t>
            </a:r>
            <a:r>
              <a:rPr lang="en-US" sz="2000" b="1" dirty="0">
                <a:solidFill>
                  <a:schemeClr val="accent4"/>
                </a:solidFill>
              </a:rPr>
              <a:t>checks</a:t>
            </a:r>
            <a:r>
              <a:rPr lang="en-US" sz="2000" dirty="0"/>
              <a:t> the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user</a:t>
            </a:r>
            <a:r>
              <a:rPr lang="en-US" sz="2000" dirty="0"/>
              <a:t> using the 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already-existing login credentials </a:t>
            </a:r>
            <a:r>
              <a:rPr lang="en-US" sz="2000" dirty="0"/>
              <a:t>for the </a:t>
            </a:r>
            <a:r>
              <a:rPr lang="en-US" sz="2000" b="1" dirty="0">
                <a:solidFill>
                  <a:srgbClr val="FFC000"/>
                </a:solidFill>
              </a:rPr>
              <a:t>relevant social network</a:t>
            </a:r>
            <a:r>
              <a:rPr lang="en-US" sz="2000" dirty="0"/>
              <a:t>; it </a:t>
            </a:r>
            <a:r>
              <a:rPr lang="en-US" sz="2000" b="1" dirty="0">
                <a:solidFill>
                  <a:srgbClr val="7030A0"/>
                </a:solidFill>
              </a:rPr>
              <a:t>does not call </a:t>
            </a:r>
            <a:r>
              <a:rPr lang="en-US" sz="2000" dirty="0"/>
              <a:t>for </a:t>
            </a:r>
            <a:r>
              <a:rPr lang="en-US" sz="2000" b="1" dirty="0">
                <a:solidFill>
                  <a:srgbClr val="00B050"/>
                </a:solidFill>
              </a:rPr>
              <a:t>additional security</a:t>
            </a:r>
            <a:r>
              <a:rPr lang="en-US" sz="2000" dirty="0"/>
              <a:t>. </a:t>
            </a:r>
            <a:endParaRPr lang="en-US" sz="2000" b="1" u="sng" dirty="0"/>
          </a:p>
          <a:p>
            <a:pPr marL="1371600" lvl="2" indent="-457200">
              <a:lnSpc>
                <a:spcPct val="150000"/>
              </a:lnSpc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1680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E0D345-7036-083A-59D7-930755ED3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1628800"/>
            <a:ext cx="7992888" cy="4896544"/>
          </a:xfrm>
        </p:spPr>
      </p:pic>
    </p:spTree>
    <p:extLst>
      <p:ext uri="{BB962C8B-B14F-4D97-AF65-F5344CB8AC3E}">
        <p14:creationId xmlns:p14="http://schemas.microsoft.com/office/powerpoint/2010/main" val="280664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Exercise 86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Restructure</a:t>
            </a:r>
            <a:r>
              <a:rPr lang="en-US" sz="2200" dirty="0"/>
              <a:t> the previous </a:t>
            </a:r>
            <a:r>
              <a:rPr lang="en-US" sz="2200" b="1" u="sng" dirty="0">
                <a:solidFill>
                  <a:srgbClr val="0070C0"/>
                </a:solidFill>
              </a:rPr>
              <a:t>Register-Login application </a:t>
            </a:r>
            <a:r>
              <a:rPr lang="en-US" sz="2200" dirty="0"/>
              <a:t>by </a:t>
            </a:r>
            <a:r>
              <a:rPr lang="en-US" sz="2200" b="1" dirty="0">
                <a:solidFill>
                  <a:srgbClr val="7030A0"/>
                </a:solidFill>
              </a:rPr>
              <a:t>making use </a:t>
            </a:r>
            <a:r>
              <a:rPr lang="en-US" sz="2200" dirty="0"/>
              <a:t>of </a:t>
            </a:r>
            <a:r>
              <a:rPr lang="en-US" sz="2200" b="1" dirty="0">
                <a:solidFill>
                  <a:srgbClr val="002060"/>
                </a:solidFill>
              </a:rPr>
              <a:t>Express Router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Use</a:t>
            </a:r>
            <a:r>
              <a:rPr lang="en-US" sz="2200" dirty="0"/>
              <a:t> the following </a:t>
            </a:r>
            <a:r>
              <a:rPr lang="en-US" sz="2200" b="1" dirty="0">
                <a:solidFill>
                  <a:srgbClr val="FFC000"/>
                </a:solidFill>
              </a:rPr>
              <a:t>app structure</a:t>
            </a:r>
            <a:r>
              <a:rPr lang="en-US" sz="2200" dirty="0"/>
              <a:t>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092BD5-D6EB-DD86-4FBF-35F6A0429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4071955"/>
            <a:ext cx="3888432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Different ways of authentication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marL="1371600" lvl="2" indent="-457200">
              <a:lnSpc>
                <a:spcPct val="150000"/>
              </a:lnSpc>
              <a:buFont typeface="+mj-lt"/>
              <a:buAutoNum type="arabicPeriod" startAt="5"/>
            </a:pPr>
            <a:r>
              <a:rPr lang="en-US" sz="2000" b="1" u="sng" dirty="0">
                <a:solidFill>
                  <a:srgbClr val="C00000"/>
                </a:solidFill>
              </a:rPr>
              <a:t>Password-Free Identification</a:t>
            </a:r>
            <a:r>
              <a:rPr lang="en-US" sz="2000" dirty="0"/>
              <a:t>: An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OTP</a:t>
            </a:r>
            <a:r>
              <a:rPr lang="en-US" sz="2000" dirty="0"/>
              <a:t> (one-time password) is </a:t>
            </a:r>
            <a:r>
              <a:rPr lang="en-US" sz="2000" b="1" dirty="0">
                <a:solidFill>
                  <a:srgbClr val="002060"/>
                </a:solidFill>
              </a:rPr>
              <a:t>sent</a:t>
            </a:r>
            <a:r>
              <a:rPr lang="en-US" sz="2000" dirty="0"/>
              <a:t> to the </a:t>
            </a:r>
            <a:r>
              <a:rPr lang="en-US" sz="2000" b="1" dirty="0">
                <a:solidFill>
                  <a:srgbClr val="FFC000"/>
                </a:solidFill>
              </a:rPr>
              <a:t>user’s email </a:t>
            </a:r>
            <a:r>
              <a:rPr lang="en-US" sz="2000" dirty="0"/>
              <a:t>or </a:t>
            </a:r>
            <a:r>
              <a:rPr lang="en-US" sz="2000" b="1" dirty="0">
                <a:solidFill>
                  <a:srgbClr val="7030A0"/>
                </a:solidFill>
              </a:rPr>
              <a:t>registered mobile </a:t>
            </a:r>
            <a:r>
              <a:rPr lang="en-US" sz="2000" dirty="0"/>
              <a:t>and 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authentication </a:t>
            </a:r>
            <a:r>
              <a:rPr lang="en-US" sz="2000" dirty="0"/>
              <a:t>is done </a:t>
            </a:r>
            <a:r>
              <a:rPr lang="en-US" sz="2000" b="1" dirty="0">
                <a:solidFill>
                  <a:srgbClr val="00B050"/>
                </a:solidFill>
              </a:rPr>
              <a:t>based</a:t>
            </a:r>
            <a:r>
              <a:rPr lang="en-US" sz="2000" dirty="0"/>
              <a:t> on that </a:t>
            </a:r>
            <a:r>
              <a:rPr lang="en-US" sz="2000" b="1" dirty="0">
                <a:solidFill>
                  <a:srgbClr val="0070C0"/>
                </a:solidFill>
              </a:rPr>
              <a:t>OTP</a:t>
            </a:r>
            <a:r>
              <a:rPr lang="en-US" sz="2000" dirty="0"/>
              <a:t>.</a:t>
            </a:r>
          </a:p>
          <a:p>
            <a:pPr marL="1371600" lvl="2" indent="-457200">
              <a:lnSpc>
                <a:spcPct val="150000"/>
              </a:lnSpc>
              <a:buAutoNum type="arabicPeriod"/>
            </a:pPr>
            <a:endParaRPr lang="en-US" sz="2000" dirty="0"/>
          </a:p>
          <a:p>
            <a:pPr marL="1371600" lvl="2" indent="-457200">
              <a:lnSpc>
                <a:spcPct val="150000"/>
              </a:lnSpc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1471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What is authorization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2">
                    <a:lumMod val="50000"/>
                  </a:schemeClr>
                </a:solidFill>
              </a:rPr>
              <a:t>Authorization</a:t>
            </a:r>
            <a:r>
              <a:rPr lang="en-US" sz="2200" dirty="0"/>
              <a:t> determines the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actions</a:t>
            </a:r>
            <a:r>
              <a:rPr lang="en-US" sz="2200" dirty="0"/>
              <a:t> or </a:t>
            </a:r>
            <a:r>
              <a:rPr lang="en-US" sz="2200" b="1" dirty="0">
                <a:solidFill>
                  <a:srgbClr val="C00000"/>
                </a:solidFill>
              </a:rPr>
              <a:t>resources</a:t>
            </a:r>
            <a:r>
              <a:rPr lang="en-US" sz="2200" dirty="0"/>
              <a:t> a 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user</a:t>
            </a:r>
            <a:r>
              <a:rPr lang="en-US" sz="2200" dirty="0"/>
              <a:t> is </a:t>
            </a:r>
            <a:r>
              <a:rPr lang="en-US" sz="2200" b="1" dirty="0">
                <a:solidFill>
                  <a:schemeClr val="accent4">
                    <a:lumMod val="50000"/>
                  </a:schemeClr>
                </a:solidFill>
              </a:rPr>
              <a:t>allowed</a:t>
            </a:r>
            <a:r>
              <a:rPr lang="en-US" sz="2200" dirty="0"/>
              <a:t> to </a:t>
            </a:r>
            <a:r>
              <a:rPr lang="en-US" sz="2200" b="1" dirty="0">
                <a:solidFill>
                  <a:srgbClr val="00B050"/>
                </a:solidFill>
              </a:rPr>
              <a:t>access</a:t>
            </a:r>
            <a:r>
              <a:rPr lang="en-US" sz="2200" dirty="0"/>
              <a:t> within an </a:t>
            </a:r>
            <a:r>
              <a:rPr lang="en-US" sz="2200" b="1" dirty="0">
                <a:solidFill>
                  <a:srgbClr val="C00000"/>
                </a:solidFill>
              </a:rPr>
              <a:t>application</a:t>
            </a:r>
            <a:r>
              <a:rPr lang="en-US" sz="2200" dirty="0"/>
              <a:t> after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successful authentication</a:t>
            </a:r>
            <a:r>
              <a:rPr lang="en-US" sz="2200" dirty="0"/>
              <a:t>. 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Once </a:t>
            </a:r>
            <a:r>
              <a:rPr lang="en-US" sz="2200" dirty="0"/>
              <a:t>a </a:t>
            </a:r>
            <a:r>
              <a:rPr lang="en-US" sz="2200" b="1" dirty="0">
                <a:solidFill>
                  <a:srgbClr val="FFC000"/>
                </a:solidFill>
              </a:rPr>
              <a:t>user's identity </a:t>
            </a:r>
            <a:r>
              <a:rPr lang="en-US" sz="2200" dirty="0"/>
              <a:t>is </a:t>
            </a:r>
            <a:r>
              <a:rPr lang="en-US" sz="2200" b="1" dirty="0">
                <a:solidFill>
                  <a:schemeClr val="accent3"/>
                </a:solidFill>
              </a:rPr>
              <a:t>established</a:t>
            </a:r>
            <a:r>
              <a:rPr lang="en-US" sz="2200" dirty="0"/>
              <a:t>, the 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</a:rPr>
              <a:t>authorization </a:t>
            </a:r>
            <a:r>
              <a:rPr lang="en-US" sz="2200" dirty="0"/>
              <a:t>process 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</a:rPr>
              <a:t>enforces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rgbClr val="002060"/>
                </a:solidFill>
              </a:rPr>
              <a:t>access control rules </a:t>
            </a:r>
            <a:r>
              <a:rPr lang="en-US" sz="2200" dirty="0"/>
              <a:t>and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permissions</a:t>
            </a:r>
            <a:r>
              <a:rPr lang="en-US" sz="2200" dirty="0"/>
              <a:t> to </a:t>
            </a:r>
            <a:r>
              <a:rPr lang="en-US" sz="2200" b="1" dirty="0">
                <a:solidFill>
                  <a:srgbClr val="7030A0"/>
                </a:solidFill>
              </a:rPr>
              <a:t>ensure</a:t>
            </a:r>
            <a:r>
              <a:rPr lang="en-US" sz="2200" dirty="0"/>
              <a:t> that the </a:t>
            </a:r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user</a:t>
            </a:r>
            <a:r>
              <a:rPr lang="en-US" sz="2200" dirty="0"/>
              <a:t> can </a:t>
            </a:r>
            <a:r>
              <a:rPr lang="en-US" sz="2200" b="1" dirty="0">
                <a:solidFill>
                  <a:schemeClr val="accent1"/>
                </a:solidFill>
              </a:rPr>
              <a:t>only perform </a:t>
            </a:r>
            <a:r>
              <a:rPr lang="en-US" sz="2200" dirty="0"/>
              <a:t>their </a:t>
            </a:r>
            <a:r>
              <a:rPr lang="en-US" sz="2200" b="1" dirty="0">
                <a:solidFill>
                  <a:srgbClr val="00B050"/>
                </a:solidFill>
              </a:rPr>
              <a:t>authorized actions.</a:t>
            </a:r>
          </a:p>
        </p:txBody>
      </p:sp>
    </p:spTree>
    <p:extLst>
      <p:ext uri="{BB962C8B-B14F-4D97-AF65-F5344CB8AC3E}">
        <p14:creationId xmlns:p14="http://schemas.microsoft.com/office/powerpoint/2010/main" val="93607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What is authorization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For example </a:t>
            </a:r>
            <a:r>
              <a:rPr lang="en-US" sz="2200" dirty="0"/>
              <a:t>in a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coffee shop </a:t>
            </a:r>
            <a:r>
              <a:rPr lang="en-US" sz="2200" dirty="0"/>
              <a:t>a </a:t>
            </a:r>
            <a:r>
              <a:rPr lang="en-US" sz="2200" b="1" dirty="0">
                <a:solidFill>
                  <a:srgbClr val="002060"/>
                </a:solidFill>
              </a:rPr>
              <a:t>customer</a:t>
            </a:r>
            <a:r>
              <a:rPr lang="en-US" sz="2200" dirty="0"/>
              <a:t> and </a:t>
            </a:r>
            <a:r>
              <a:rPr lang="en-US" sz="2200" b="1" dirty="0">
                <a:solidFill>
                  <a:srgbClr val="C00000"/>
                </a:solidFill>
              </a:rPr>
              <a:t>manager</a:t>
            </a:r>
            <a:r>
              <a:rPr lang="en-US" sz="2200" dirty="0"/>
              <a:t> play </a:t>
            </a:r>
            <a:r>
              <a:rPr lang="en-US" sz="2200" b="1" dirty="0">
                <a:solidFill>
                  <a:schemeClr val="accent1"/>
                </a:solidFill>
              </a:rPr>
              <a:t>different roles </a:t>
            </a:r>
            <a:r>
              <a:rPr lang="en-US" sz="2200" dirty="0"/>
              <a:t>. 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dirty="0"/>
              <a:t>A </a:t>
            </a:r>
            <a:r>
              <a:rPr lang="en-US" sz="2200" b="1" dirty="0">
                <a:solidFill>
                  <a:srgbClr val="002060"/>
                </a:solidFill>
              </a:rPr>
              <a:t>customer</a:t>
            </a:r>
            <a:r>
              <a:rPr lang="en-US" sz="2200" dirty="0"/>
              <a:t> can </a:t>
            </a:r>
            <a:r>
              <a:rPr lang="en-US" sz="2200" b="1" u="sng" dirty="0">
                <a:solidFill>
                  <a:srgbClr val="00B050"/>
                </a:solidFill>
              </a:rPr>
              <a:t>view menu </a:t>
            </a:r>
            <a:r>
              <a:rPr lang="en-US" sz="2200" dirty="0"/>
              <a:t>and </a:t>
            </a:r>
            <a:r>
              <a:rPr lang="en-US" sz="2200" b="1" u="sng" dirty="0">
                <a:solidFill>
                  <a:schemeClr val="accent5">
                    <a:lumMod val="75000"/>
                  </a:schemeClr>
                </a:solidFill>
              </a:rPr>
              <a:t>place order </a:t>
            </a:r>
            <a:r>
              <a:rPr lang="en-US" sz="2200" dirty="0"/>
              <a:t>while a </a:t>
            </a:r>
            <a:r>
              <a:rPr lang="en-US" sz="2200" b="1" dirty="0">
                <a:solidFill>
                  <a:srgbClr val="C00000"/>
                </a:solidFill>
              </a:rPr>
              <a:t>manager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/>
              <a:t>might </a:t>
            </a:r>
            <a:r>
              <a:rPr lang="en-US" sz="2200" b="1" dirty="0">
                <a:solidFill>
                  <a:schemeClr val="accent2"/>
                </a:solidFill>
              </a:rPr>
              <a:t>also have access </a:t>
            </a:r>
            <a:r>
              <a:rPr lang="en-US" sz="2200" dirty="0"/>
              <a:t>to the </a:t>
            </a:r>
            <a:r>
              <a:rPr lang="en-US" sz="2200" b="1" u="sng" dirty="0">
                <a:solidFill>
                  <a:schemeClr val="accent6">
                    <a:lumMod val="75000"/>
                  </a:schemeClr>
                </a:solidFill>
              </a:rPr>
              <a:t>daily sales totals</a:t>
            </a:r>
            <a:r>
              <a:rPr lang="en-US" sz="2200" dirty="0"/>
              <a:t>. 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Therefore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chemeClr val="accent3"/>
                </a:solidFill>
              </a:rPr>
              <a:t>system</a:t>
            </a:r>
            <a:r>
              <a:rPr lang="en-US" sz="2200" dirty="0"/>
              <a:t> would use their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verified identities </a:t>
            </a:r>
            <a:r>
              <a:rPr lang="en-US" sz="2200" dirty="0"/>
              <a:t>to </a:t>
            </a:r>
            <a:r>
              <a:rPr lang="en-US" sz="2200" b="1" dirty="0">
                <a:solidFill>
                  <a:srgbClr val="FFC000"/>
                </a:solidFill>
              </a:rPr>
              <a:t>grant </a:t>
            </a:r>
            <a:r>
              <a:rPr lang="en-US" sz="2200" dirty="0"/>
              <a:t>each user </a:t>
            </a:r>
            <a:r>
              <a:rPr lang="en-US" sz="2200" b="1" dirty="0">
                <a:solidFill>
                  <a:srgbClr val="00B050"/>
                </a:solidFill>
              </a:rPr>
              <a:t>certain access</a:t>
            </a:r>
            <a:r>
              <a:rPr lang="en-US" sz="2200" dirty="0"/>
              <a:t>. </a:t>
            </a:r>
            <a:endParaRPr lang="en-US" sz="2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04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11872</TotalTime>
  <Words>1907</Words>
  <Application>Microsoft Office PowerPoint</Application>
  <PresentationFormat>On-screen Show (4:3)</PresentationFormat>
  <Paragraphs>259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Arial</vt:lpstr>
      <vt:lpstr>Bookman Old Style</vt:lpstr>
      <vt:lpstr>Calibri</vt:lpstr>
      <vt:lpstr>Century Gothic</vt:lpstr>
      <vt:lpstr>Consolas</vt:lpstr>
      <vt:lpstr>Wingdings</vt:lpstr>
      <vt:lpstr>Vapor Trail</vt:lpstr>
      <vt:lpstr>PowerPoint Presentation</vt:lpstr>
      <vt:lpstr>Today’s Agenda</vt:lpstr>
      <vt:lpstr>introduction</vt:lpstr>
      <vt:lpstr>What is authentication ?</vt:lpstr>
      <vt:lpstr>Different ways of authentication</vt:lpstr>
      <vt:lpstr>Different ways of authentication</vt:lpstr>
      <vt:lpstr>Different ways of authentication</vt:lpstr>
      <vt:lpstr>What is authorization ?</vt:lpstr>
      <vt:lpstr>What is authorization ?</vt:lpstr>
      <vt:lpstr>Different ways of authorization</vt:lpstr>
      <vt:lpstr>Exercise 85</vt:lpstr>
      <vt:lpstr>Solution(db.js)</vt:lpstr>
      <vt:lpstr>Solution(models/user.js)</vt:lpstr>
      <vt:lpstr>Solution(models/user.js)</vt:lpstr>
      <vt:lpstr>Solution(app.js)</vt:lpstr>
      <vt:lpstr>output</vt:lpstr>
      <vt:lpstr>output</vt:lpstr>
      <vt:lpstr>Improvement -1</vt:lpstr>
      <vt:lpstr>Improvement -1</vt:lpstr>
      <vt:lpstr>About lodash </vt:lpstr>
      <vt:lpstr>InstallIng lodash</vt:lpstr>
      <vt:lpstr>Using lodash</vt:lpstr>
      <vt:lpstr>About pick() </vt:lpstr>
      <vt:lpstr>Improved app.js</vt:lpstr>
      <vt:lpstr>output</vt:lpstr>
      <vt:lpstr>Improvement -2</vt:lpstr>
      <vt:lpstr>Saving password in plain text is dangerous</vt:lpstr>
      <vt:lpstr>Improvement -2</vt:lpstr>
      <vt:lpstr>What is password hashing ?</vt:lpstr>
      <vt:lpstr>Hashing makes password secure</vt:lpstr>
      <vt:lpstr>Is hashing same as encryption ?</vt:lpstr>
      <vt:lpstr>Is hashing same as encryption ?</vt:lpstr>
      <vt:lpstr>Is hashing same as encryption ?</vt:lpstr>
      <vt:lpstr>Is hashing same as encryption ?</vt:lpstr>
      <vt:lpstr>Is hashing same as encryption ?</vt:lpstr>
      <vt:lpstr>How hashing works ?</vt:lpstr>
      <vt:lpstr>Is hashing 100% secure ?</vt:lpstr>
      <vt:lpstr>What is a rainbow table ?</vt:lpstr>
      <vt:lpstr>What is a rainbow table ?</vt:lpstr>
      <vt:lpstr>Solution-use salt</vt:lpstr>
      <vt:lpstr>Solution-use salt</vt:lpstr>
      <vt:lpstr>What is bcrypt?</vt:lpstr>
      <vt:lpstr>How bcrypt works ?</vt:lpstr>
      <vt:lpstr>Using bcrypt</vt:lpstr>
      <vt:lpstr>Generating hashed password Using bcrypt</vt:lpstr>
      <vt:lpstr>Generating hashed password Using bcrypt</vt:lpstr>
      <vt:lpstr>example</vt:lpstr>
      <vt:lpstr>Comparing passwords Using bcrypt</vt:lpstr>
      <vt:lpstr>example</vt:lpstr>
      <vt:lpstr>example</vt:lpstr>
      <vt:lpstr>example</vt:lpstr>
      <vt:lpstr>Improved app.js</vt:lpstr>
      <vt:lpstr>output</vt:lpstr>
      <vt:lpstr>Database entry</vt:lpstr>
      <vt:lpstr>Handling login</vt:lpstr>
      <vt:lpstr>Handling login</vt:lpstr>
      <vt:lpstr>Improved app.js</vt:lpstr>
      <vt:lpstr>Improved app.js</vt:lpstr>
      <vt:lpstr>output</vt:lpstr>
      <vt:lpstr>output</vt:lpstr>
      <vt:lpstr>Exercise 86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WEBINAR ON JAVA(J2SE)</dc:title>
  <dc:creator>palash</dc:creator>
  <cp:lastModifiedBy>Sharma Computer Academy</cp:lastModifiedBy>
  <cp:revision>302</cp:revision>
  <dcterms:created xsi:type="dcterms:W3CDTF">2015-12-21T13:46:00Z</dcterms:created>
  <dcterms:modified xsi:type="dcterms:W3CDTF">2023-08-11T05:32:10Z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D7D8A44C01E6481A8EB8A1F0E373AA96</vt:lpwstr>
  </property>
  <property fmtid="{D5CDD505-2E9C-101B-9397-08002B2CF9AE}" pid="3" name="KSOProductBuildVer">
    <vt:lpwstr>1033-11.2.0.11254</vt:lpwstr>
  </property>
</Properties>
</file>